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4"/>
    <p:sldMasterId id="2147483912" r:id="rId5"/>
  </p:sldMasterIdLst>
  <p:notesMasterIdLst>
    <p:notesMasterId r:id="rId23"/>
  </p:notesMasterIdLst>
  <p:sldIdLst>
    <p:sldId id="258" r:id="rId6"/>
    <p:sldId id="257" r:id="rId7"/>
    <p:sldId id="334" r:id="rId8"/>
    <p:sldId id="260" r:id="rId9"/>
    <p:sldId id="331" r:id="rId10"/>
    <p:sldId id="295" r:id="rId11"/>
    <p:sldId id="288" r:id="rId12"/>
    <p:sldId id="262" r:id="rId13"/>
    <p:sldId id="280" r:id="rId14"/>
    <p:sldId id="321" r:id="rId15"/>
    <p:sldId id="284" r:id="rId16"/>
    <p:sldId id="268" r:id="rId17"/>
    <p:sldId id="322" r:id="rId18"/>
    <p:sldId id="276" r:id="rId19"/>
    <p:sldId id="283" r:id="rId20"/>
    <p:sldId id="305" r:id="rId21"/>
    <p:sldId id="330" r:id="rId2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EE81A-9C1A-464E-A699-7A6F148C5292}" v="3" dt="2022-09-20T13:10:45.494"/>
    <p1510:client id="{9F9DC06B-BCF5-48D4-9DF1-5A668A94C50A}" v="3" dt="2022-09-22T22:41:45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>
      <p:cViewPr varScale="1">
        <p:scale>
          <a:sx n="60" d="100"/>
          <a:sy n="60" d="100"/>
        </p:scale>
        <p:origin x="122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2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Shannon" userId="S::slanderson@roanoke.edu::cade4f22-80e1-4c4c-97a5-32d898236776" providerId="AD" clId="Web-{9F9DC06B-BCF5-48D4-9DF1-5A668A94C50A}"/>
    <pc:docChg chg="modSld">
      <pc:chgData name="Anderson, Shannon" userId="S::slanderson@roanoke.edu::cade4f22-80e1-4c4c-97a5-32d898236776" providerId="AD" clId="Web-{9F9DC06B-BCF5-48D4-9DF1-5A668A94C50A}" dt="2022-09-22T22:41:45.059" v="2" actId="20577"/>
      <pc:docMkLst>
        <pc:docMk/>
      </pc:docMkLst>
      <pc:sldChg chg="modSp">
        <pc:chgData name="Anderson, Shannon" userId="S::slanderson@roanoke.edu::cade4f22-80e1-4c4c-97a5-32d898236776" providerId="AD" clId="Web-{9F9DC06B-BCF5-48D4-9DF1-5A668A94C50A}" dt="2022-09-22T22:41:45.059" v="2" actId="20577"/>
        <pc:sldMkLst>
          <pc:docMk/>
          <pc:sldMk cId="4069998236" sldId="257"/>
        </pc:sldMkLst>
        <pc:spChg chg="mod">
          <ac:chgData name="Anderson, Shannon" userId="S::slanderson@roanoke.edu::cade4f22-80e1-4c4c-97a5-32d898236776" providerId="AD" clId="Web-{9F9DC06B-BCF5-48D4-9DF1-5A668A94C50A}" dt="2022-09-22T22:41:45.059" v="2" actId="20577"/>
          <ac:spMkLst>
            <pc:docMk/>
            <pc:sldMk cId="4069998236" sldId="257"/>
            <ac:spMk id="3" creationId="{64E23873-1195-8A42-A2B2-F983273D993A}"/>
          </ac:spMkLst>
        </pc:spChg>
      </pc:sldChg>
    </pc:docChg>
  </pc:docChgLst>
  <pc:docChgLst>
    <pc:chgData name="Anderson, Shannon" userId="cade4f22-80e1-4c4c-97a5-32d898236776" providerId="ADAL" clId="{96BEE81A-9C1A-464E-A699-7A6F148C5292}"/>
    <pc:docChg chg="custSel delSld modSld">
      <pc:chgData name="Anderson, Shannon" userId="cade4f22-80e1-4c4c-97a5-32d898236776" providerId="ADAL" clId="{96BEE81A-9C1A-464E-A699-7A6F148C5292}" dt="2022-09-20T16:27:34.221" v="92" actId="20577"/>
      <pc:docMkLst>
        <pc:docMk/>
      </pc:docMkLst>
      <pc:sldChg chg="modSp mod">
        <pc:chgData name="Anderson, Shannon" userId="cade4f22-80e1-4c4c-97a5-32d898236776" providerId="ADAL" clId="{96BEE81A-9C1A-464E-A699-7A6F148C5292}" dt="2022-09-20T16:27:34.221" v="92" actId="20577"/>
        <pc:sldMkLst>
          <pc:docMk/>
          <pc:sldMk cId="4069998236" sldId="257"/>
        </pc:sldMkLst>
        <pc:spChg chg="mod">
          <ac:chgData name="Anderson, Shannon" userId="cade4f22-80e1-4c4c-97a5-32d898236776" providerId="ADAL" clId="{96BEE81A-9C1A-464E-A699-7A6F148C5292}" dt="2022-09-20T13:10:39.484" v="45"/>
          <ac:spMkLst>
            <pc:docMk/>
            <pc:sldMk cId="4069998236" sldId="257"/>
            <ac:spMk id="2" creationId="{4F9E7437-2FE5-E740-BF3E-949A3A442B57}"/>
          </ac:spMkLst>
        </pc:spChg>
        <pc:spChg chg="mod">
          <ac:chgData name="Anderson, Shannon" userId="cade4f22-80e1-4c4c-97a5-32d898236776" providerId="ADAL" clId="{96BEE81A-9C1A-464E-A699-7A6F148C5292}" dt="2022-09-20T16:27:34.221" v="92" actId="20577"/>
          <ac:spMkLst>
            <pc:docMk/>
            <pc:sldMk cId="4069998236" sldId="257"/>
            <ac:spMk id="3" creationId="{64E23873-1195-8A42-A2B2-F983273D993A}"/>
          </ac:spMkLst>
        </pc:spChg>
      </pc:sldChg>
      <pc:sldChg chg="del">
        <pc:chgData name="Anderson, Shannon" userId="cade4f22-80e1-4c4c-97a5-32d898236776" providerId="ADAL" clId="{96BEE81A-9C1A-464E-A699-7A6F148C5292}" dt="2022-09-20T13:07:07.724" v="5" actId="2696"/>
        <pc:sldMkLst>
          <pc:docMk/>
          <pc:sldMk cId="310604706" sldId="324"/>
        </pc:sldMkLst>
      </pc:sldChg>
      <pc:sldChg chg="del">
        <pc:chgData name="Anderson, Shannon" userId="cade4f22-80e1-4c4c-97a5-32d898236776" providerId="ADAL" clId="{96BEE81A-9C1A-464E-A699-7A6F148C5292}" dt="2022-09-20T13:07:14.029" v="6" actId="2696"/>
        <pc:sldMkLst>
          <pc:docMk/>
          <pc:sldMk cId="162681673" sldId="333"/>
        </pc:sldMkLst>
      </pc:sldChg>
      <pc:sldChg chg="modSp mod">
        <pc:chgData name="Anderson, Shannon" userId="cade4f22-80e1-4c4c-97a5-32d898236776" providerId="ADAL" clId="{96BEE81A-9C1A-464E-A699-7A6F148C5292}" dt="2022-09-20T13:07:49.280" v="8" actId="2711"/>
        <pc:sldMkLst>
          <pc:docMk/>
          <pc:sldMk cId="1698310325" sldId="334"/>
        </pc:sldMkLst>
        <pc:spChg chg="mod">
          <ac:chgData name="Anderson, Shannon" userId="cade4f22-80e1-4c4c-97a5-32d898236776" providerId="ADAL" clId="{96BEE81A-9C1A-464E-A699-7A6F148C5292}" dt="2022-09-20T13:07:49.280" v="8" actId="2711"/>
          <ac:spMkLst>
            <pc:docMk/>
            <pc:sldMk cId="1698310325" sldId="334"/>
            <ac:spMk id="2" creationId="{13007C5C-EE9B-453B-E92E-FE026AAB4C4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hyperlink" Target="mailto:duncan@roanoke.edu" TargetMode="Externa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5" Type="http://schemas.openxmlformats.org/officeDocument/2006/relationships/hyperlink" Target="mailto:duncan@roanoke.edu" TargetMode="External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4701B-0620-4FA4-8110-E8538081A7C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EFE0278-9326-4579-B656-870A023113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Guide you through the 4-year process of pursuing a future in the health professions</a:t>
          </a:r>
        </a:p>
      </dgm:t>
    </dgm:pt>
    <dgm:pt modelId="{2F2C852E-49B3-41A0-A7EB-F8C28E78202F}" type="parTrans" cxnId="{711F4FDC-ABD4-40CE-8DE4-00DF08D09530}">
      <dgm:prSet/>
      <dgm:spPr/>
      <dgm:t>
        <a:bodyPr/>
        <a:lstStyle/>
        <a:p>
          <a:endParaRPr lang="en-US"/>
        </a:p>
      </dgm:t>
    </dgm:pt>
    <dgm:pt modelId="{B519A689-F0CD-4C32-9AED-CBE1BC6634C1}" type="sibTrans" cxnId="{711F4FDC-ABD4-40CE-8DE4-00DF08D09530}">
      <dgm:prSet/>
      <dgm:spPr/>
      <dgm:t>
        <a:bodyPr/>
        <a:lstStyle/>
        <a:p>
          <a:endParaRPr lang="en-US"/>
        </a:p>
      </dgm:t>
    </dgm:pt>
    <dgm:pt modelId="{8103C5D0-F6F4-4398-BBB5-7F180C49F3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Write a committee recommendation letter for your file</a:t>
          </a:r>
        </a:p>
      </dgm:t>
    </dgm:pt>
    <dgm:pt modelId="{9ECC69D8-BBDE-4330-97A3-5C1DC1D88000}" type="parTrans" cxnId="{4FD5252E-9206-4433-814E-E348310000A4}">
      <dgm:prSet/>
      <dgm:spPr/>
      <dgm:t>
        <a:bodyPr/>
        <a:lstStyle/>
        <a:p>
          <a:endParaRPr lang="en-US"/>
        </a:p>
      </dgm:t>
    </dgm:pt>
    <dgm:pt modelId="{884105F7-5F1B-40CB-9D44-898F859EBD97}" type="sibTrans" cxnId="{4FD5252E-9206-4433-814E-E348310000A4}">
      <dgm:prSet/>
      <dgm:spPr/>
      <dgm:t>
        <a:bodyPr/>
        <a:lstStyle/>
        <a:p>
          <a:endParaRPr lang="en-US"/>
        </a:p>
      </dgm:t>
    </dgm:pt>
    <dgm:pt modelId="{537B90F7-6B99-41BC-AE47-F67E9155C8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Conduct mock interviews</a:t>
          </a:r>
        </a:p>
      </dgm:t>
    </dgm:pt>
    <dgm:pt modelId="{CB5C3957-2C5E-42EB-BC47-18EA09EDAB8B}" type="parTrans" cxnId="{9D03CE04-142E-40E9-BCF3-092F4B6CA603}">
      <dgm:prSet/>
      <dgm:spPr/>
      <dgm:t>
        <a:bodyPr/>
        <a:lstStyle/>
        <a:p>
          <a:endParaRPr lang="en-US"/>
        </a:p>
      </dgm:t>
    </dgm:pt>
    <dgm:pt modelId="{EBA20C76-819A-440F-882D-047C07E1C747}" type="sibTrans" cxnId="{9D03CE04-142E-40E9-BCF3-092F4B6CA603}">
      <dgm:prSet/>
      <dgm:spPr/>
      <dgm:t>
        <a:bodyPr/>
        <a:lstStyle/>
        <a:p>
          <a:endParaRPr lang="en-US"/>
        </a:p>
      </dgm:t>
    </dgm:pt>
    <dgm:pt modelId="{1E875B0C-929C-455D-BE58-ED880FADD2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Offer advice and answer questions along the way</a:t>
          </a:r>
        </a:p>
      </dgm:t>
    </dgm:pt>
    <dgm:pt modelId="{D9548459-803A-4F3D-8974-96DA2D01AC16}" type="parTrans" cxnId="{D0912DD5-1198-46E4-A6DF-64CE6085146D}">
      <dgm:prSet/>
      <dgm:spPr/>
      <dgm:t>
        <a:bodyPr/>
        <a:lstStyle/>
        <a:p>
          <a:endParaRPr lang="en-US"/>
        </a:p>
      </dgm:t>
    </dgm:pt>
    <dgm:pt modelId="{C4EA278C-D53B-44EB-8784-E589611BA844}" type="sibTrans" cxnId="{D0912DD5-1198-46E4-A6DF-64CE6085146D}">
      <dgm:prSet/>
      <dgm:spPr/>
      <dgm:t>
        <a:bodyPr/>
        <a:lstStyle/>
        <a:p>
          <a:endParaRPr lang="en-US"/>
        </a:p>
      </dgm:t>
    </dgm:pt>
    <dgm:pt modelId="{A02455A8-CE40-4D3A-AFE2-BE7C238F9F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 feedback on your application materials, including your personal statement.  </a:t>
          </a:r>
          <a:endParaRPr lang="en-US" dirty="0"/>
        </a:p>
      </dgm:t>
    </dgm:pt>
    <dgm:pt modelId="{5DF96D21-CF32-4D8F-A1E6-051853A34C1B}" type="parTrans" cxnId="{B048A00C-4A56-4C2F-B505-F2333846AA25}">
      <dgm:prSet/>
      <dgm:spPr/>
      <dgm:t>
        <a:bodyPr/>
        <a:lstStyle/>
        <a:p>
          <a:endParaRPr lang="en-US"/>
        </a:p>
      </dgm:t>
    </dgm:pt>
    <dgm:pt modelId="{1E95B25A-A5DF-48DA-A9B7-1F189E2176B8}" type="sibTrans" cxnId="{B048A00C-4A56-4C2F-B505-F2333846AA25}">
      <dgm:prSet/>
      <dgm:spPr/>
      <dgm:t>
        <a:bodyPr/>
        <a:lstStyle/>
        <a:p>
          <a:endParaRPr lang="en-US"/>
        </a:p>
      </dgm:t>
    </dgm:pt>
    <dgm:pt modelId="{F44A1FAC-58E0-44F2-8953-3E83843404B3}" type="pres">
      <dgm:prSet presAssocID="{5054701B-0620-4FA4-8110-E8538081A7CC}" presName="root" presStyleCnt="0">
        <dgm:presLayoutVars>
          <dgm:dir/>
          <dgm:resizeHandles val="exact"/>
        </dgm:presLayoutVars>
      </dgm:prSet>
      <dgm:spPr/>
    </dgm:pt>
    <dgm:pt modelId="{11FEC9FE-FF9F-4895-9BCF-CB0BDDD61560}" type="pres">
      <dgm:prSet presAssocID="{DEFE0278-9326-4579-B656-870A0231139B}" presName="compNode" presStyleCnt="0"/>
      <dgm:spPr/>
    </dgm:pt>
    <dgm:pt modelId="{C98C8E82-A26A-47FD-879F-121F0BAB338E}" type="pres">
      <dgm:prSet presAssocID="{DEFE0278-9326-4579-B656-870A0231139B}" presName="bgRect" presStyleLbl="bgShp" presStyleIdx="0" presStyleCnt="5"/>
      <dgm:spPr/>
    </dgm:pt>
    <dgm:pt modelId="{16007F72-822E-4A48-84BE-2797001A2B8A}" type="pres">
      <dgm:prSet presAssocID="{DEFE0278-9326-4579-B656-870A0231139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AD347E4D-E98F-410D-BB1E-E8F83939DC43}" type="pres">
      <dgm:prSet presAssocID="{DEFE0278-9326-4579-B656-870A0231139B}" presName="spaceRect" presStyleCnt="0"/>
      <dgm:spPr/>
    </dgm:pt>
    <dgm:pt modelId="{3093D08D-2B22-4A80-8408-C1CAB294084F}" type="pres">
      <dgm:prSet presAssocID="{DEFE0278-9326-4579-B656-870A0231139B}" presName="parTx" presStyleLbl="revTx" presStyleIdx="0" presStyleCnt="5">
        <dgm:presLayoutVars>
          <dgm:chMax val="0"/>
          <dgm:chPref val="0"/>
        </dgm:presLayoutVars>
      </dgm:prSet>
      <dgm:spPr/>
    </dgm:pt>
    <dgm:pt modelId="{24390B42-FE8A-4386-8E29-6343EF38657D}" type="pres">
      <dgm:prSet presAssocID="{B519A689-F0CD-4C32-9AED-CBE1BC6634C1}" presName="sibTrans" presStyleCnt="0"/>
      <dgm:spPr/>
    </dgm:pt>
    <dgm:pt modelId="{8513BFEF-B6E2-4BAF-B95B-79857A8365B4}" type="pres">
      <dgm:prSet presAssocID="{A02455A8-CE40-4D3A-AFE2-BE7C238F9F5C}" presName="compNode" presStyleCnt="0"/>
      <dgm:spPr/>
    </dgm:pt>
    <dgm:pt modelId="{B5BD244F-36A5-4F3F-BD75-6D9E6C3AE111}" type="pres">
      <dgm:prSet presAssocID="{A02455A8-CE40-4D3A-AFE2-BE7C238F9F5C}" presName="bgRect" presStyleLbl="bgShp" presStyleIdx="1" presStyleCnt="5"/>
      <dgm:spPr/>
    </dgm:pt>
    <dgm:pt modelId="{AF94E2D4-7099-4D43-82B9-247C4B18CA8A}" type="pres">
      <dgm:prSet presAssocID="{A02455A8-CE40-4D3A-AFE2-BE7C238F9F5C}" presName="iconRect" presStyleLbl="node1" presStyleIdx="1" presStyleCnt="5"/>
      <dgm:spPr/>
    </dgm:pt>
    <dgm:pt modelId="{A6807893-C818-4ECF-9082-61CC2EEA30C4}" type="pres">
      <dgm:prSet presAssocID="{A02455A8-CE40-4D3A-AFE2-BE7C238F9F5C}" presName="spaceRect" presStyleCnt="0"/>
      <dgm:spPr/>
    </dgm:pt>
    <dgm:pt modelId="{35CBFB6E-3280-4DD8-9377-D87F7CD477A0}" type="pres">
      <dgm:prSet presAssocID="{A02455A8-CE40-4D3A-AFE2-BE7C238F9F5C}" presName="parTx" presStyleLbl="revTx" presStyleIdx="1" presStyleCnt="5">
        <dgm:presLayoutVars>
          <dgm:chMax val="0"/>
          <dgm:chPref val="0"/>
        </dgm:presLayoutVars>
      </dgm:prSet>
      <dgm:spPr/>
    </dgm:pt>
    <dgm:pt modelId="{97721C98-E17B-45BE-80FF-55B8F9B6AD91}" type="pres">
      <dgm:prSet presAssocID="{1E95B25A-A5DF-48DA-A9B7-1F189E2176B8}" presName="sibTrans" presStyleCnt="0"/>
      <dgm:spPr/>
    </dgm:pt>
    <dgm:pt modelId="{F3F3E31B-4740-4CE2-AF32-89F1B7D9D001}" type="pres">
      <dgm:prSet presAssocID="{8103C5D0-F6F4-4398-BBB5-7F180C49F3A0}" presName="compNode" presStyleCnt="0"/>
      <dgm:spPr/>
    </dgm:pt>
    <dgm:pt modelId="{3F5D18E8-215E-4854-A72D-1C170DBD5EE0}" type="pres">
      <dgm:prSet presAssocID="{8103C5D0-F6F4-4398-BBB5-7F180C49F3A0}" presName="bgRect" presStyleLbl="bgShp" presStyleIdx="2" presStyleCnt="5"/>
      <dgm:spPr/>
    </dgm:pt>
    <dgm:pt modelId="{E9092B2C-A6C1-45AB-8842-A8388795902C}" type="pres">
      <dgm:prSet presAssocID="{8103C5D0-F6F4-4398-BBB5-7F180C49F3A0}" presName="icon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69BE7F4-518C-4691-A460-2882CED721D3}" type="pres">
      <dgm:prSet presAssocID="{8103C5D0-F6F4-4398-BBB5-7F180C49F3A0}" presName="spaceRect" presStyleCnt="0"/>
      <dgm:spPr/>
    </dgm:pt>
    <dgm:pt modelId="{4DA5B91F-BC1F-4749-A554-82E1057D36BC}" type="pres">
      <dgm:prSet presAssocID="{8103C5D0-F6F4-4398-BBB5-7F180C49F3A0}" presName="parTx" presStyleLbl="revTx" presStyleIdx="2" presStyleCnt="5">
        <dgm:presLayoutVars>
          <dgm:chMax val="0"/>
          <dgm:chPref val="0"/>
        </dgm:presLayoutVars>
      </dgm:prSet>
      <dgm:spPr/>
    </dgm:pt>
    <dgm:pt modelId="{867C896E-9E3C-4829-9D95-EE8AA92DD16C}" type="pres">
      <dgm:prSet presAssocID="{884105F7-5F1B-40CB-9D44-898F859EBD97}" presName="sibTrans" presStyleCnt="0"/>
      <dgm:spPr/>
    </dgm:pt>
    <dgm:pt modelId="{F8CCEACA-7C09-41A4-AF3E-341C21478A62}" type="pres">
      <dgm:prSet presAssocID="{537B90F7-6B99-41BC-AE47-F67E9155C858}" presName="compNode" presStyleCnt="0"/>
      <dgm:spPr/>
    </dgm:pt>
    <dgm:pt modelId="{8CF03F9F-2F4F-4FD9-9075-1D672C36969F}" type="pres">
      <dgm:prSet presAssocID="{537B90F7-6B99-41BC-AE47-F67E9155C858}" presName="bgRect" presStyleLbl="bgShp" presStyleIdx="3" presStyleCnt="5"/>
      <dgm:spPr/>
    </dgm:pt>
    <dgm:pt modelId="{C638CAC3-A7F6-4779-AA28-13D50A270415}" type="pres">
      <dgm:prSet presAssocID="{537B90F7-6B99-41BC-AE47-F67E9155C858}" presName="iconRect" presStyleLbl="node1" presStyleIdx="3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1209E16-4C28-4C85-8421-F2AEADA624BE}" type="pres">
      <dgm:prSet presAssocID="{537B90F7-6B99-41BC-AE47-F67E9155C858}" presName="spaceRect" presStyleCnt="0"/>
      <dgm:spPr/>
    </dgm:pt>
    <dgm:pt modelId="{5C332D53-5A5E-4397-8D20-12B15961D174}" type="pres">
      <dgm:prSet presAssocID="{537B90F7-6B99-41BC-AE47-F67E9155C858}" presName="parTx" presStyleLbl="revTx" presStyleIdx="3" presStyleCnt="5">
        <dgm:presLayoutVars>
          <dgm:chMax val="0"/>
          <dgm:chPref val="0"/>
        </dgm:presLayoutVars>
      </dgm:prSet>
      <dgm:spPr/>
    </dgm:pt>
    <dgm:pt modelId="{A893B4A6-F067-4084-921B-58AC7DB599F3}" type="pres">
      <dgm:prSet presAssocID="{EBA20C76-819A-440F-882D-047C07E1C747}" presName="sibTrans" presStyleCnt="0"/>
      <dgm:spPr/>
    </dgm:pt>
    <dgm:pt modelId="{CE7BEFF5-81F7-498E-893E-D9007CCDB2C7}" type="pres">
      <dgm:prSet presAssocID="{1E875B0C-929C-455D-BE58-ED880FADD2C3}" presName="compNode" presStyleCnt="0"/>
      <dgm:spPr/>
    </dgm:pt>
    <dgm:pt modelId="{C447C1D2-3D16-4054-944B-E82E0637B8DB}" type="pres">
      <dgm:prSet presAssocID="{1E875B0C-929C-455D-BE58-ED880FADD2C3}" presName="bgRect" presStyleLbl="bgShp" presStyleIdx="4" presStyleCnt="5"/>
      <dgm:spPr/>
    </dgm:pt>
    <dgm:pt modelId="{65A49B92-679E-41D8-A75C-B8584C07AB0B}" type="pres">
      <dgm:prSet presAssocID="{1E875B0C-929C-455D-BE58-ED880FADD2C3}" presName="iconRect" presStyleLbl="node1" presStyleIdx="4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19F1E7DD-D98D-4FB7-97C7-0B17742A6473}" type="pres">
      <dgm:prSet presAssocID="{1E875B0C-929C-455D-BE58-ED880FADD2C3}" presName="spaceRect" presStyleCnt="0"/>
      <dgm:spPr/>
    </dgm:pt>
    <dgm:pt modelId="{6A549D1D-DF95-4A9C-B473-678D012F55FF}" type="pres">
      <dgm:prSet presAssocID="{1E875B0C-929C-455D-BE58-ED880FADD2C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D03CE04-142E-40E9-BCF3-092F4B6CA603}" srcId="{5054701B-0620-4FA4-8110-E8538081A7CC}" destId="{537B90F7-6B99-41BC-AE47-F67E9155C858}" srcOrd="3" destOrd="0" parTransId="{CB5C3957-2C5E-42EB-BC47-18EA09EDAB8B}" sibTransId="{EBA20C76-819A-440F-882D-047C07E1C747}"/>
    <dgm:cxn modelId="{B048A00C-4A56-4C2F-B505-F2333846AA25}" srcId="{5054701B-0620-4FA4-8110-E8538081A7CC}" destId="{A02455A8-CE40-4D3A-AFE2-BE7C238F9F5C}" srcOrd="1" destOrd="0" parTransId="{5DF96D21-CF32-4D8F-A1E6-051853A34C1B}" sibTransId="{1E95B25A-A5DF-48DA-A9B7-1F189E2176B8}"/>
    <dgm:cxn modelId="{4FD5252E-9206-4433-814E-E348310000A4}" srcId="{5054701B-0620-4FA4-8110-E8538081A7CC}" destId="{8103C5D0-F6F4-4398-BBB5-7F180C49F3A0}" srcOrd="2" destOrd="0" parTransId="{9ECC69D8-BBDE-4330-97A3-5C1DC1D88000}" sibTransId="{884105F7-5F1B-40CB-9D44-898F859EBD97}"/>
    <dgm:cxn modelId="{DD83C36A-BBF9-4DDA-975C-B9981E46BE1B}" type="presOf" srcId="{1E875B0C-929C-455D-BE58-ED880FADD2C3}" destId="{6A549D1D-DF95-4A9C-B473-678D012F55FF}" srcOrd="0" destOrd="0" presId="urn:microsoft.com/office/officeart/2018/2/layout/IconVerticalSolidList"/>
    <dgm:cxn modelId="{2FC2BA72-632A-4932-BCAD-3EF12A98E88A}" type="presOf" srcId="{8103C5D0-F6F4-4398-BBB5-7F180C49F3A0}" destId="{4DA5B91F-BC1F-4749-A554-82E1057D36BC}" srcOrd="0" destOrd="0" presId="urn:microsoft.com/office/officeart/2018/2/layout/IconVerticalSolidList"/>
    <dgm:cxn modelId="{97FCE389-97E0-4424-B2B1-A23FCF137282}" type="presOf" srcId="{DEFE0278-9326-4579-B656-870A0231139B}" destId="{3093D08D-2B22-4A80-8408-C1CAB294084F}" srcOrd="0" destOrd="0" presId="urn:microsoft.com/office/officeart/2018/2/layout/IconVerticalSolidList"/>
    <dgm:cxn modelId="{1698A29E-CD38-41F3-826C-DFC02FB1F659}" type="presOf" srcId="{A02455A8-CE40-4D3A-AFE2-BE7C238F9F5C}" destId="{35CBFB6E-3280-4DD8-9377-D87F7CD477A0}" srcOrd="0" destOrd="0" presId="urn:microsoft.com/office/officeart/2018/2/layout/IconVerticalSolidList"/>
    <dgm:cxn modelId="{FD4B44B4-18DC-4260-8329-42FC7925013B}" type="presOf" srcId="{5054701B-0620-4FA4-8110-E8538081A7CC}" destId="{F44A1FAC-58E0-44F2-8953-3E83843404B3}" srcOrd="0" destOrd="0" presId="urn:microsoft.com/office/officeart/2018/2/layout/IconVerticalSolidList"/>
    <dgm:cxn modelId="{D0912DD5-1198-46E4-A6DF-64CE6085146D}" srcId="{5054701B-0620-4FA4-8110-E8538081A7CC}" destId="{1E875B0C-929C-455D-BE58-ED880FADD2C3}" srcOrd="4" destOrd="0" parTransId="{D9548459-803A-4F3D-8974-96DA2D01AC16}" sibTransId="{C4EA278C-D53B-44EB-8784-E589611BA844}"/>
    <dgm:cxn modelId="{711F4FDC-ABD4-40CE-8DE4-00DF08D09530}" srcId="{5054701B-0620-4FA4-8110-E8538081A7CC}" destId="{DEFE0278-9326-4579-B656-870A0231139B}" srcOrd="0" destOrd="0" parTransId="{2F2C852E-49B3-41A0-A7EB-F8C28E78202F}" sibTransId="{B519A689-F0CD-4C32-9AED-CBE1BC6634C1}"/>
    <dgm:cxn modelId="{F6D21CE9-7CDF-4110-9003-C38BB81A2105}" type="presOf" srcId="{537B90F7-6B99-41BC-AE47-F67E9155C858}" destId="{5C332D53-5A5E-4397-8D20-12B15961D174}" srcOrd="0" destOrd="0" presId="urn:microsoft.com/office/officeart/2018/2/layout/IconVerticalSolidList"/>
    <dgm:cxn modelId="{1F92F1A7-F105-4A47-90E5-162A8A56CE1F}" type="presParOf" srcId="{F44A1FAC-58E0-44F2-8953-3E83843404B3}" destId="{11FEC9FE-FF9F-4895-9BCF-CB0BDDD61560}" srcOrd="0" destOrd="0" presId="urn:microsoft.com/office/officeart/2018/2/layout/IconVerticalSolidList"/>
    <dgm:cxn modelId="{D13262B8-76B3-43E8-B058-02E29096A0DD}" type="presParOf" srcId="{11FEC9FE-FF9F-4895-9BCF-CB0BDDD61560}" destId="{C98C8E82-A26A-47FD-879F-121F0BAB338E}" srcOrd="0" destOrd="0" presId="urn:microsoft.com/office/officeart/2018/2/layout/IconVerticalSolidList"/>
    <dgm:cxn modelId="{D1622004-4699-427D-BD5D-2183150DDAB9}" type="presParOf" srcId="{11FEC9FE-FF9F-4895-9BCF-CB0BDDD61560}" destId="{16007F72-822E-4A48-84BE-2797001A2B8A}" srcOrd="1" destOrd="0" presId="urn:microsoft.com/office/officeart/2018/2/layout/IconVerticalSolidList"/>
    <dgm:cxn modelId="{A9A6F271-5CE6-48F9-B324-93F206F946C0}" type="presParOf" srcId="{11FEC9FE-FF9F-4895-9BCF-CB0BDDD61560}" destId="{AD347E4D-E98F-410D-BB1E-E8F83939DC43}" srcOrd="2" destOrd="0" presId="urn:microsoft.com/office/officeart/2018/2/layout/IconVerticalSolidList"/>
    <dgm:cxn modelId="{2EB5D9C0-FDF6-458F-950D-3D73E184E64D}" type="presParOf" srcId="{11FEC9FE-FF9F-4895-9BCF-CB0BDDD61560}" destId="{3093D08D-2B22-4A80-8408-C1CAB294084F}" srcOrd="3" destOrd="0" presId="urn:microsoft.com/office/officeart/2018/2/layout/IconVerticalSolidList"/>
    <dgm:cxn modelId="{86226742-5DF2-43F9-84E5-1D88F58DF605}" type="presParOf" srcId="{F44A1FAC-58E0-44F2-8953-3E83843404B3}" destId="{24390B42-FE8A-4386-8E29-6343EF38657D}" srcOrd="1" destOrd="0" presId="urn:microsoft.com/office/officeart/2018/2/layout/IconVerticalSolidList"/>
    <dgm:cxn modelId="{6CD29DD1-254C-41E5-B2B7-4616C7596732}" type="presParOf" srcId="{F44A1FAC-58E0-44F2-8953-3E83843404B3}" destId="{8513BFEF-B6E2-4BAF-B95B-79857A8365B4}" srcOrd="2" destOrd="0" presId="urn:microsoft.com/office/officeart/2018/2/layout/IconVerticalSolidList"/>
    <dgm:cxn modelId="{C61C2329-514C-4018-AA54-316F9D025FEA}" type="presParOf" srcId="{8513BFEF-B6E2-4BAF-B95B-79857A8365B4}" destId="{B5BD244F-36A5-4F3F-BD75-6D9E6C3AE111}" srcOrd="0" destOrd="0" presId="urn:microsoft.com/office/officeart/2018/2/layout/IconVerticalSolidList"/>
    <dgm:cxn modelId="{05DE6135-C15A-42A2-8459-263505AC13F2}" type="presParOf" srcId="{8513BFEF-B6E2-4BAF-B95B-79857A8365B4}" destId="{AF94E2D4-7099-4D43-82B9-247C4B18CA8A}" srcOrd="1" destOrd="0" presId="urn:microsoft.com/office/officeart/2018/2/layout/IconVerticalSolidList"/>
    <dgm:cxn modelId="{9106418F-ED3C-47C6-9B05-12DDC369E4C9}" type="presParOf" srcId="{8513BFEF-B6E2-4BAF-B95B-79857A8365B4}" destId="{A6807893-C818-4ECF-9082-61CC2EEA30C4}" srcOrd="2" destOrd="0" presId="urn:microsoft.com/office/officeart/2018/2/layout/IconVerticalSolidList"/>
    <dgm:cxn modelId="{71A1A5D4-8630-478C-BC43-6D172D635E7E}" type="presParOf" srcId="{8513BFEF-B6E2-4BAF-B95B-79857A8365B4}" destId="{35CBFB6E-3280-4DD8-9377-D87F7CD477A0}" srcOrd="3" destOrd="0" presId="urn:microsoft.com/office/officeart/2018/2/layout/IconVerticalSolidList"/>
    <dgm:cxn modelId="{8F6C3E26-F1E0-4742-911D-85A8449A5464}" type="presParOf" srcId="{F44A1FAC-58E0-44F2-8953-3E83843404B3}" destId="{97721C98-E17B-45BE-80FF-55B8F9B6AD91}" srcOrd="3" destOrd="0" presId="urn:microsoft.com/office/officeart/2018/2/layout/IconVerticalSolidList"/>
    <dgm:cxn modelId="{7EA6EF3B-DEA3-425D-81C9-918EFFA71AF8}" type="presParOf" srcId="{F44A1FAC-58E0-44F2-8953-3E83843404B3}" destId="{F3F3E31B-4740-4CE2-AF32-89F1B7D9D001}" srcOrd="4" destOrd="0" presId="urn:microsoft.com/office/officeart/2018/2/layout/IconVerticalSolidList"/>
    <dgm:cxn modelId="{D682C3D9-41BE-4399-8186-FE2A21F44A23}" type="presParOf" srcId="{F3F3E31B-4740-4CE2-AF32-89F1B7D9D001}" destId="{3F5D18E8-215E-4854-A72D-1C170DBD5EE0}" srcOrd="0" destOrd="0" presId="urn:microsoft.com/office/officeart/2018/2/layout/IconVerticalSolidList"/>
    <dgm:cxn modelId="{1D5795A6-E53A-4291-BF9B-3857F69167E7}" type="presParOf" srcId="{F3F3E31B-4740-4CE2-AF32-89F1B7D9D001}" destId="{E9092B2C-A6C1-45AB-8842-A8388795902C}" srcOrd="1" destOrd="0" presId="urn:microsoft.com/office/officeart/2018/2/layout/IconVerticalSolidList"/>
    <dgm:cxn modelId="{B48E8071-79E4-47DA-8721-5C6226DCD11B}" type="presParOf" srcId="{F3F3E31B-4740-4CE2-AF32-89F1B7D9D001}" destId="{069BE7F4-518C-4691-A460-2882CED721D3}" srcOrd="2" destOrd="0" presId="urn:microsoft.com/office/officeart/2018/2/layout/IconVerticalSolidList"/>
    <dgm:cxn modelId="{B7F36712-0B9D-4CBD-A018-C0C01A6107FF}" type="presParOf" srcId="{F3F3E31B-4740-4CE2-AF32-89F1B7D9D001}" destId="{4DA5B91F-BC1F-4749-A554-82E1057D36BC}" srcOrd="3" destOrd="0" presId="urn:microsoft.com/office/officeart/2018/2/layout/IconVerticalSolidList"/>
    <dgm:cxn modelId="{65294EED-05B1-4F80-90EF-91601A410977}" type="presParOf" srcId="{F44A1FAC-58E0-44F2-8953-3E83843404B3}" destId="{867C896E-9E3C-4829-9D95-EE8AA92DD16C}" srcOrd="5" destOrd="0" presId="urn:microsoft.com/office/officeart/2018/2/layout/IconVerticalSolidList"/>
    <dgm:cxn modelId="{D4CD954B-1372-4ABB-AE16-AB8F8FB72878}" type="presParOf" srcId="{F44A1FAC-58E0-44F2-8953-3E83843404B3}" destId="{F8CCEACA-7C09-41A4-AF3E-341C21478A62}" srcOrd="6" destOrd="0" presId="urn:microsoft.com/office/officeart/2018/2/layout/IconVerticalSolidList"/>
    <dgm:cxn modelId="{0A492973-E855-48FF-BF41-22DBC56B16D8}" type="presParOf" srcId="{F8CCEACA-7C09-41A4-AF3E-341C21478A62}" destId="{8CF03F9F-2F4F-4FD9-9075-1D672C36969F}" srcOrd="0" destOrd="0" presId="urn:microsoft.com/office/officeart/2018/2/layout/IconVerticalSolidList"/>
    <dgm:cxn modelId="{86C94424-7027-4A1A-8849-202292FA3DF1}" type="presParOf" srcId="{F8CCEACA-7C09-41A4-AF3E-341C21478A62}" destId="{C638CAC3-A7F6-4779-AA28-13D50A270415}" srcOrd="1" destOrd="0" presId="urn:microsoft.com/office/officeart/2018/2/layout/IconVerticalSolidList"/>
    <dgm:cxn modelId="{5D0ED000-96EE-4DF5-B1E1-2844AD1945D5}" type="presParOf" srcId="{F8CCEACA-7C09-41A4-AF3E-341C21478A62}" destId="{51209E16-4C28-4C85-8421-F2AEADA624BE}" srcOrd="2" destOrd="0" presId="urn:microsoft.com/office/officeart/2018/2/layout/IconVerticalSolidList"/>
    <dgm:cxn modelId="{02A04064-0310-486D-8136-7ED555EE79B2}" type="presParOf" srcId="{F8CCEACA-7C09-41A4-AF3E-341C21478A62}" destId="{5C332D53-5A5E-4397-8D20-12B15961D174}" srcOrd="3" destOrd="0" presId="urn:microsoft.com/office/officeart/2018/2/layout/IconVerticalSolidList"/>
    <dgm:cxn modelId="{7C73AFF8-A10B-4FD3-90CA-4EA6FFCE89FF}" type="presParOf" srcId="{F44A1FAC-58E0-44F2-8953-3E83843404B3}" destId="{A893B4A6-F067-4084-921B-58AC7DB599F3}" srcOrd="7" destOrd="0" presId="urn:microsoft.com/office/officeart/2018/2/layout/IconVerticalSolidList"/>
    <dgm:cxn modelId="{B4BF654B-16E1-4748-BEE3-D9EC7BD1F918}" type="presParOf" srcId="{F44A1FAC-58E0-44F2-8953-3E83843404B3}" destId="{CE7BEFF5-81F7-498E-893E-D9007CCDB2C7}" srcOrd="8" destOrd="0" presId="urn:microsoft.com/office/officeart/2018/2/layout/IconVerticalSolidList"/>
    <dgm:cxn modelId="{B539946C-AC4E-4A8E-8CBB-CA834F8DE758}" type="presParOf" srcId="{CE7BEFF5-81F7-498E-893E-D9007CCDB2C7}" destId="{C447C1D2-3D16-4054-944B-E82E0637B8DB}" srcOrd="0" destOrd="0" presId="urn:microsoft.com/office/officeart/2018/2/layout/IconVerticalSolidList"/>
    <dgm:cxn modelId="{5208129F-2EA9-4332-B8EF-D3EC947A6810}" type="presParOf" srcId="{CE7BEFF5-81F7-498E-893E-D9007CCDB2C7}" destId="{65A49B92-679E-41D8-A75C-B8584C07AB0B}" srcOrd="1" destOrd="0" presId="urn:microsoft.com/office/officeart/2018/2/layout/IconVerticalSolidList"/>
    <dgm:cxn modelId="{919855DC-ACBD-4440-BB65-24ABDB476515}" type="presParOf" srcId="{CE7BEFF5-81F7-498E-893E-D9007CCDB2C7}" destId="{19F1E7DD-D98D-4FB7-97C7-0B17742A6473}" srcOrd="2" destOrd="0" presId="urn:microsoft.com/office/officeart/2018/2/layout/IconVerticalSolidList"/>
    <dgm:cxn modelId="{22D28321-2854-479E-9F01-5B151E426B4E}" type="presParOf" srcId="{CE7BEFF5-81F7-498E-893E-D9007CCDB2C7}" destId="{6A549D1D-DF95-4A9C-B473-678D012F55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C1A3C-BAA1-438C-8DA5-4096FC819E9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86B5A6-F393-4682-B816-4DF2C96C1B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Make an appointment with ANY of us via email</a:t>
          </a:r>
        </a:p>
      </dgm:t>
    </dgm:pt>
    <dgm:pt modelId="{E6DADCD3-7045-446B-97EA-BBD291E2BDCD}" type="parTrans" cxnId="{01D53CAB-28A4-4CEA-8297-327DD07DD59E}">
      <dgm:prSet/>
      <dgm:spPr/>
      <dgm:t>
        <a:bodyPr/>
        <a:lstStyle/>
        <a:p>
          <a:endParaRPr lang="en-US"/>
        </a:p>
      </dgm:t>
    </dgm:pt>
    <dgm:pt modelId="{FD297AF1-E078-45EA-AAE8-208E5197B456}" type="sibTrans" cxnId="{01D53CAB-28A4-4CEA-8297-327DD07DD59E}">
      <dgm:prSet/>
      <dgm:spPr/>
      <dgm:t>
        <a:bodyPr/>
        <a:lstStyle/>
        <a:p>
          <a:endParaRPr lang="en-US"/>
        </a:p>
      </dgm:t>
    </dgm:pt>
    <dgm:pt modelId="{562C1EC4-793B-41E2-996D-C829FA88B0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Contact Mrs. Debbie Duncan, secretary </a:t>
          </a:r>
        </a:p>
      </dgm:t>
    </dgm:pt>
    <dgm:pt modelId="{8A2CBE88-B3C3-4E4E-9B0E-A58F8788FBD2}" type="parTrans" cxnId="{E62B6960-FC67-4EA6-B7BA-B8AA1D28E503}">
      <dgm:prSet/>
      <dgm:spPr/>
      <dgm:t>
        <a:bodyPr/>
        <a:lstStyle/>
        <a:p>
          <a:endParaRPr lang="en-US"/>
        </a:p>
      </dgm:t>
    </dgm:pt>
    <dgm:pt modelId="{974FC52E-CC73-4236-BA66-5B6E6C6954EC}" type="sibTrans" cxnId="{E62B6960-FC67-4EA6-B7BA-B8AA1D28E503}">
      <dgm:prSet/>
      <dgm:spPr/>
      <dgm:t>
        <a:bodyPr/>
        <a:lstStyle/>
        <a:p>
          <a:endParaRPr lang="en-US"/>
        </a:p>
      </dgm:t>
    </dgm:pt>
    <dgm:pt modelId="{73211AFE-CAEB-435B-BA8F-88571FB67D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hlinkClick xmlns:r="http://schemas.openxmlformats.org/officeDocument/2006/relationships" r:id="rId1"/>
            </a:rPr>
            <a:t>duncan@roanoke.edu</a:t>
          </a:r>
          <a:endParaRPr lang="en-US"/>
        </a:p>
      </dgm:t>
    </dgm:pt>
    <dgm:pt modelId="{0371DFFD-2981-4722-99A1-70997A8B5733}" type="parTrans" cxnId="{81877289-AC6B-4C5D-A08C-2012F76DDEB8}">
      <dgm:prSet/>
      <dgm:spPr/>
      <dgm:t>
        <a:bodyPr/>
        <a:lstStyle/>
        <a:p>
          <a:endParaRPr lang="en-US"/>
        </a:p>
      </dgm:t>
    </dgm:pt>
    <dgm:pt modelId="{9DF6BD87-6CCA-472B-AD72-58C4280F7411}" type="sibTrans" cxnId="{81877289-AC6B-4C5D-A08C-2012F76DDEB8}">
      <dgm:prSet/>
      <dgm:spPr/>
      <dgm:t>
        <a:bodyPr/>
        <a:lstStyle/>
        <a:p>
          <a:endParaRPr lang="en-US"/>
        </a:p>
      </dgm:t>
    </dgm:pt>
    <dgm:pt modelId="{3D4B2062-68D4-4339-8052-A3DA3ED09F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540-375-2441 </a:t>
          </a:r>
        </a:p>
      </dgm:t>
    </dgm:pt>
    <dgm:pt modelId="{A866B1E9-B4DA-49C9-B5BC-FD2248B71B56}" type="parTrans" cxnId="{69F7A47D-50CC-402B-82A9-D3BE28E97BA5}">
      <dgm:prSet/>
      <dgm:spPr/>
      <dgm:t>
        <a:bodyPr/>
        <a:lstStyle/>
        <a:p>
          <a:endParaRPr lang="en-US"/>
        </a:p>
      </dgm:t>
    </dgm:pt>
    <dgm:pt modelId="{565C42E8-20A1-4438-94AC-68F04D03D92C}" type="sibTrans" cxnId="{69F7A47D-50CC-402B-82A9-D3BE28E97BA5}">
      <dgm:prSet/>
      <dgm:spPr/>
      <dgm:t>
        <a:bodyPr/>
        <a:lstStyle/>
        <a:p>
          <a:endParaRPr lang="en-US"/>
        </a:p>
      </dgm:t>
    </dgm:pt>
    <dgm:pt modelId="{E2EF7282-8748-4D01-81E8-0D8FAA872D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</a:t>
          </a:r>
          <a:r>
            <a:rPr lang="en-US" baseline="30000"/>
            <a:t>th</a:t>
          </a:r>
          <a:r>
            <a:rPr lang="en-US"/>
            <a:t> floor Trexler (Chemistry)</a:t>
          </a:r>
        </a:p>
      </dgm:t>
    </dgm:pt>
    <dgm:pt modelId="{2A171AFE-C64A-4A7B-A4F3-5C4852BA1404}" type="parTrans" cxnId="{890E7F41-EC7B-4DA3-BBE8-F9FED4399F03}">
      <dgm:prSet/>
      <dgm:spPr/>
      <dgm:t>
        <a:bodyPr/>
        <a:lstStyle/>
        <a:p>
          <a:endParaRPr lang="en-US"/>
        </a:p>
      </dgm:t>
    </dgm:pt>
    <dgm:pt modelId="{53A23AED-78F4-4575-B2F8-20420C80C664}" type="sibTrans" cxnId="{890E7F41-EC7B-4DA3-BBE8-F9FED4399F03}">
      <dgm:prSet/>
      <dgm:spPr/>
      <dgm:t>
        <a:bodyPr/>
        <a:lstStyle/>
        <a:p>
          <a:endParaRPr lang="en-US"/>
        </a:p>
      </dgm:t>
    </dgm:pt>
    <dgm:pt modelId="{832D1915-2A53-4EE9-87D2-B85D16887FB7}" type="pres">
      <dgm:prSet presAssocID="{4C7C1A3C-BAA1-438C-8DA5-4096FC819E98}" presName="root" presStyleCnt="0">
        <dgm:presLayoutVars>
          <dgm:dir/>
          <dgm:resizeHandles val="exact"/>
        </dgm:presLayoutVars>
      </dgm:prSet>
      <dgm:spPr/>
    </dgm:pt>
    <dgm:pt modelId="{764517EB-6D06-465E-872A-B75B8E8CA0A5}" type="pres">
      <dgm:prSet presAssocID="{8E86B5A6-F393-4682-B816-4DF2C96C1B05}" presName="compNode" presStyleCnt="0"/>
      <dgm:spPr/>
    </dgm:pt>
    <dgm:pt modelId="{6B7925D4-93E8-457A-9B60-9E2C313A78C7}" type="pres">
      <dgm:prSet presAssocID="{8E86B5A6-F393-4682-B816-4DF2C96C1B05}" presName="bgRect" presStyleLbl="bgShp" presStyleIdx="0" presStyleCnt="2"/>
      <dgm:spPr/>
    </dgm:pt>
    <dgm:pt modelId="{70669AFD-3301-427D-AC60-5734EF38FB7C}" type="pres">
      <dgm:prSet presAssocID="{8E86B5A6-F393-4682-B816-4DF2C96C1B05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8A9F0412-900E-41F2-A8F5-F3D85289E38C}" type="pres">
      <dgm:prSet presAssocID="{8E86B5A6-F393-4682-B816-4DF2C96C1B05}" presName="spaceRect" presStyleCnt="0"/>
      <dgm:spPr/>
    </dgm:pt>
    <dgm:pt modelId="{C5FCD98F-DB36-4493-B642-88FE66184140}" type="pres">
      <dgm:prSet presAssocID="{8E86B5A6-F393-4682-B816-4DF2C96C1B05}" presName="parTx" presStyleLbl="revTx" presStyleIdx="0" presStyleCnt="3">
        <dgm:presLayoutVars>
          <dgm:chMax val="0"/>
          <dgm:chPref val="0"/>
        </dgm:presLayoutVars>
      </dgm:prSet>
      <dgm:spPr/>
    </dgm:pt>
    <dgm:pt modelId="{DA9DCEC6-AFC8-4895-A512-67FDFF360926}" type="pres">
      <dgm:prSet presAssocID="{FD297AF1-E078-45EA-AAE8-208E5197B456}" presName="sibTrans" presStyleCnt="0"/>
      <dgm:spPr/>
    </dgm:pt>
    <dgm:pt modelId="{78289037-E3EC-4704-9C40-E4485D46A7DA}" type="pres">
      <dgm:prSet presAssocID="{562C1EC4-793B-41E2-996D-C829FA88B09E}" presName="compNode" presStyleCnt="0"/>
      <dgm:spPr/>
    </dgm:pt>
    <dgm:pt modelId="{6DA732D4-9022-4398-8C70-D24220315A6C}" type="pres">
      <dgm:prSet presAssocID="{562C1EC4-793B-41E2-996D-C829FA88B09E}" presName="bgRect" presStyleLbl="bgShp" presStyleIdx="1" presStyleCnt="2"/>
      <dgm:spPr/>
    </dgm:pt>
    <dgm:pt modelId="{6E9E75B3-F518-4565-AD57-33FB0D11B764}" type="pres">
      <dgm:prSet presAssocID="{562C1EC4-793B-41E2-996D-C829FA88B09E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6ADAE41C-15CD-4805-B814-913811D702F3}" type="pres">
      <dgm:prSet presAssocID="{562C1EC4-793B-41E2-996D-C829FA88B09E}" presName="spaceRect" presStyleCnt="0"/>
      <dgm:spPr/>
    </dgm:pt>
    <dgm:pt modelId="{2C683E4E-F254-4406-8B36-0559F0927AD8}" type="pres">
      <dgm:prSet presAssocID="{562C1EC4-793B-41E2-996D-C829FA88B09E}" presName="parTx" presStyleLbl="revTx" presStyleIdx="1" presStyleCnt="3">
        <dgm:presLayoutVars>
          <dgm:chMax val="0"/>
          <dgm:chPref val="0"/>
        </dgm:presLayoutVars>
      </dgm:prSet>
      <dgm:spPr/>
    </dgm:pt>
    <dgm:pt modelId="{AF432B84-A2A6-45DE-B205-E12C74BD6E3A}" type="pres">
      <dgm:prSet presAssocID="{562C1EC4-793B-41E2-996D-C829FA88B09E}" presName="desTx" presStyleLbl="revTx" presStyleIdx="2" presStyleCnt="3">
        <dgm:presLayoutVars/>
      </dgm:prSet>
      <dgm:spPr/>
    </dgm:pt>
  </dgm:ptLst>
  <dgm:cxnLst>
    <dgm:cxn modelId="{4C54AE10-35F3-480C-BE97-A44185B6232B}" type="presOf" srcId="{73211AFE-CAEB-435B-BA8F-88571FB67DA4}" destId="{AF432B84-A2A6-45DE-B205-E12C74BD6E3A}" srcOrd="0" destOrd="0" presId="urn:microsoft.com/office/officeart/2018/2/layout/IconVerticalSolidList"/>
    <dgm:cxn modelId="{E52ABF11-A94B-4DDB-A73C-0E4BCD5F2B98}" type="presOf" srcId="{562C1EC4-793B-41E2-996D-C829FA88B09E}" destId="{2C683E4E-F254-4406-8B36-0559F0927AD8}" srcOrd="0" destOrd="0" presId="urn:microsoft.com/office/officeart/2018/2/layout/IconVerticalSolidList"/>
    <dgm:cxn modelId="{E62B6960-FC67-4EA6-B7BA-B8AA1D28E503}" srcId="{4C7C1A3C-BAA1-438C-8DA5-4096FC819E98}" destId="{562C1EC4-793B-41E2-996D-C829FA88B09E}" srcOrd="1" destOrd="0" parTransId="{8A2CBE88-B3C3-4E4E-9B0E-A58F8788FBD2}" sibTransId="{974FC52E-CC73-4236-BA66-5B6E6C6954EC}"/>
    <dgm:cxn modelId="{890E7F41-EC7B-4DA3-BBE8-F9FED4399F03}" srcId="{562C1EC4-793B-41E2-996D-C829FA88B09E}" destId="{E2EF7282-8748-4D01-81E8-0D8FAA872D76}" srcOrd="2" destOrd="0" parTransId="{2A171AFE-C64A-4A7B-A4F3-5C4852BA1404}" sibTransId="{53A23AED-78F4-4575-B2F8-20420C80C664}"/>
    <dgm:cxn modelId="{EC755E53-9B83-4480-895D-644B09B14CD2}" type="presOf" srcId="{8E86B5A6-F393-4682-B816-4DF2C96C1B05}" destId="{C5FCD98F-DB36-4493-B642-88FE66184140}" srcOrd="0" destOrd="0" presId="urn:microsoft.com/office/officeart/2018/2/layout/IconVerticalSolidList"/>
    <dgm:cxn modelId="{69F7A47D-50CC-402B-82A9-D3BE28E97BA5}" srcId="{562C1EC4-793B-41E2-996D-C829FA88B09E}" destId="{3D4B2062-68D4-4339-8052-A3DA3ED09F73}" srcOrd="1" destOrd="0" parTransId="{A866B1E9-B4DA-49C9-B5BC-FD2248B71B56}" sibTransId="{565C42E8-20A1-4438-94AC-68F04D03D92C}"/>
    <dgm:cxn modelId="{81877289-AC6B-4C5D-A08C-2012F76DDEB8}" srcId="{562C1EC4-793B-41E2-996D-C829FA88B09E}" destId="{73211AFE-CAEB-435B-BA8F-88571FB67DA4}" srcOrd="0" destOrd="0" parTransId="{0371DFFD-2981-4722-99A1-70997A8B5733}" sibTransId="{9DF6BD87-6CCA-472B-AD72-58C4280F7411}"/>
    <dgm:cxn modelId="{01D53CAB-28A4-4CEA-8297-327DD07DD59E}" srcId="{4C7C1A3C-BAA1-438C-8DA5-4096FC819E98}" destId="{8E86B5A6-F393-4682-B816-4DF2C96C1B05}" srcOrd="0" destOrd="0" parTransId="{E6DADCD3-7045-446B-97EA-BBD291E2BDCD}" sibTransId="{FD297AF1-E078-45EA-AAE8-208E5197B456}"/>
    <dgm:cxn modelId="{AF6C3BB7-723E-463A-8946-F9A3D36EDAC4}" type="presOf" srcId="{3D4B2062-68D4-4339-8052-A3DA3ED09F73}" destId="{AF432B84-A2A6-45DE-B205-E12C74BD6E3A}" srcOrd="0" destOrd="1" presId="urn:microsoft.com/office/officeart/2018/2/layout/IconVerticalSolidList"/>
    <dgm:cxn modelId="{CD63D1C7-089C-41C9-8081-7794133D2804}" type="presOf" srcId="{4C7C1A3C-BAA1-438C-8DA5-4096FC819E98}" destId="{832D1915-2A53-4EE9-87D2-B85D16887FB7}" srcOrd="0" destOrd="0" presId="urn:microsoft.com/office/officeart/2018/2/layout/IconVerticalSolidList"/>
    <dgm:cxn modelId="{0C27ACD6-C254-4865-A383-B4B85445743F}" type="presOf" srcId="{E2EF7282-8748-4D01-81E8-0D8FAA872D76}" destId="{AF432B84-A2A6-45DE-B205-E12C74BD6E3A}" srcOrd="0" destOrd="2" presId="urn:microsoft.com/office/officeart/2018/2/layout/IconVerticalSolidList"/>
    <dgm:cxn modelId="{FC3378A6-9A84-40BC-BA5B-BE01FAA8DF3E}" type="presParOf" srcId="{832D1915-2A53-4EE9-87D2-B85D16887FB7}" destId="{764517EB-6D06-465E-872A-B75B8E8CA0A5}" srcOrd="0" destOrd="0" presId="urn:microsoft.com/office/officeart/2018/2/layout/IconVerticalSolidList"/>
    <dgm:cxn modelId="{DF363D0E-54C8-4D25-B8F2-CD6FB3BA25F6}" type="presParOf" srcId="{764517EB-6D06-465E-872A-B75B8E8CA0A5}" destId="{6B7925D4-93E8-457A-9B60-9E2C313A78C7}" srcOrd="0" destOrd="0" presId="urn:microsoft.com/office/officeart/2018/2/layout/IconVerticalSolidList"/>
    <dgm:cxn modelId="{871E6D6D-66EF-49E0-BA2D-4B673BE7D599}" type="presParOf" srcId="{764517EB-6D06-465E-872A-B75B8E8CA0A5}" destId="{70669AFD-3301-427D-AC60-5734EF38FB7C}" srcOrd="1" destOrd="0" presId="urn:microsoft.com/office/officeart/2018/2/layout/IconVerticalSolidList"/>
    <dgm:cxn modelId="{4F2100EA-9590-4C0E-97CB-367F8B9E0C5C}" type="presParOf" srcId="{764517EB-6D06-465E-872A-B75B8E8CA0A5}" destId="{8A9F0412-900E-41F2-A8F5-F3D85289E38C}" srcOrd="2" destOrd="0" presId="urn:microsoft.com/office/officeart/2018/2/layout/IconVerticalSolidList"/>
    <dgm:cxn modelId="{0DC18018-F9F6-4FB5-A16D-14F95E6541B5}" type="presParOf" srcId="{764517EB-6D06-465E-872A-B75B8E8CA0A5}" destId="{C5FCD98F-DB36-4493-B642-88FE66184140}" srcOrd="3" destOrd="0" presId="urn:microsoft.com/office/officeart/2018/2/layout/IconVerticalSolidList"/>
    <dgm:cxn modelId="{D01BF2E3-782B-4D73-8019-5A023EF8ADC1}" type="presParOf" srcId="{832D1915-2A53-4EE9-87D2-B85D16887FB7}" destId="{DA9DCEC6-AFC8-4895-A512-67FDFF360926}" srcOrd="1" destOrd="0" presId="urn:microsoft.com/office/officeart/2018/2/layout/IconVerticalSolidList"/>
    <dgm:cxn modelId="{1991B752-8AEB-4639-98F5-34B13B30AC48}" type="presParOf" srcId="{832D1915-2A53-4EE9-87D2-B85D16887FB7}" destId="{78289037-E3EC-4704-9C40-E4485D46A7DA}" srcOrd="2" destOrd="0" presId="urn:microsoft.com/office/officeart/2018/2/layout/IconVerticalSolidList"/>
    <dgm:cxn modelId="{01BE103B-8D5B-4FB4-AE43-2CF8AE505736}" type="presParOf" srcId="{78289037-E3EC-4704-9C40-E4485D46A7DA}" destId="{6DA732D4-9022-4398-8C70-D24220315A6C}" srcOrd="0" destOrd="0" presId="urn:microsoft.com/office/officeart/2018/2/layout/IconVerticalSolidList"/>
    <dgm:cxn modelId="{B7B05A95-AA8E-4BF5-92DB-4542ADDDA6CD}" type="presParOf" srcId="{78289037-E3EC-4704-9C40-E4485D46A7DA}" destId="{6E9E75B3-F518-4565-AD57-33FB0D11B764}" srcOrd="1" destOrd="0" presId="urn:microsoft.com/office/officeart/2018/2/layout/IconVerticalSolidList"/>
    <dgm:cxn modelId="{32BE2884-5E29-4F25-9571-40FEBC931216}" type="presParOf" srcId="{78289037-E3EC-4704-9C40-E4485D46A7DA}" destId="{6ADAE41C-15CD-4805-B814-913811D702F3}" srcOrd="2" destOrd="0" presId="urn:microsoft.com/office/officeart/2018/2/layout/IconVerticalSolidList"/>
    <dgm:cxn modelId="{3591E3C7-A10D-4B42-9318-8EDF5CACBFD2}" type="presParOf" srcId="{78289037-E3EC-4704-9C40-E4485D46A7DA}" destId="{2C683E4E-F254-4406-8B36-0559F0927AD8}" srcOrd="3" destOrd="0" presId="urn:microsoft.com/office/officeart/2018/2/layout/IconVerticalSolidList"/>
    <dgm:cxn modelId="{DAAD1599-0AA6-451A-A7FD-F21CECEDCD24}" type="presParOf" srcId="{78289037-E3EC-4704-9C40-E4485D46A7DA}" destId="{AF432B84-A2A6-45DE-B205-E12C74BD6E3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4A7F9-B20F-453D-B83D-38332D6D992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C8C9C9-99F2-48FC-BF4A-5F7FF437D183}">
      <dgm:prSet/>
      <dgm:spPr/>
      <dgm:t>
        <a:bodyPr/>
        <a:lstStyle/>
        <a:p>
          <a:r>
            <a:rPr lang="en-US" b="1"/>
            <a:t>You should pick the major that is the </a:t>
          </a:r>
          <a:r>
            <a:rPr lang="en-US" b="1" u="sng"/>
            <a:t>most interesting</a:t>
          </a:r>
          <a:r>
            <a:rPr lang="en-US" b="1"/>
            <a:t> for you</a:t>
          </a:r>
        </a:p>
      </dgm:t>
    </dgm:pt>
    <dgm:pt modelId="{607125FB-87D3-41E4-972F-09EB3C4CBB83}" type="parTrans" cxnId="{109C329D-43FA-4ED9-8633-803642BD36BB}">
      <dgm:prSet/>
      <dgm:spPr/>
      <dgm:t>
        <a:bodyPr/>
        <a:lstStyle/>
        <a:p>
          <a:endParaRPr lang="en-US"/>
        </a:p>
      </dgm:t>
    </dgm:pt>
    <dgm:pt modelId="{404B7F44-C96D-455F-9DA3-E901233C7CAF}" type="sibTrans" cxnId="{109C329D-43FA-4ED9-8633-803642BD36BB}">
      <dgm:prSet/>
      <dgm:spPr/>
      <dgm:t>
        <a:bodyPr/>
        <a:lstStyle/>
        <a:p>
          <a:endParaRPr lang="en-US"/>
        </a:p>
      </dgm:t>
    </dgm:pt>
    <dgm:pt modelId="{90EE775F-09B4-4D11-9F42-15DCFF276429}">
      <dgm:prSet/>
      <dgm:spPr/>
      <dgm:t>
        <a:bodyPr/>
        <a:lstStyle/>
        <a:p>
          <a:r>
            <a:rPr lang="en-US" dirty="0"/>
            <a:t>Graduate programs in the health professions are attracted to candidates with a range of backgrounds. You do not have to major in science! </a:t>
          </a:r>
        </a:p>
      </dgm:t>
    </dgm:pt>
    <dgm:pt modelId="{7DEDC7C2-61F1-44FE-93E2-7028337FECC3}" type="parTrans" cxnId="{34CEA9E1-FB55-4733-A453-1D1C342868EA}">
      <dgm:prSet/>
      <dgm:spPr/>
      <dgm:t>
        <a:bodyPr/>
        <a:lstStyle/>
        <a:p>
          <a:endParaRPr lang="en-US"/>
        </a:p>
      </dgm:t>
    </dgm:pt>
    <dgm:pt modelId="{5E88E836-F195-4C2F-A961-2F368FE4B1F4}" type="sibTrans" cxnId="{34CEA9E1-FB55-4733-A453-1D1C342868EA}">
      <dgm:prSet/>
      <dgm:spPr/>
      <dgm:t>
        <a:bodyPr/>
        <a:lstStyle/>
        <a:p>
          <a:endParaRPr lang="en-US"/>
        </a:p>
      </dgm:t>
    </dgm:pt>
    <dgm:pt modelId="{50952FE2-DC91-4833-AA68-D2D7AA83263B}">
      <dgm:prSet/>
      <dgm:spPr/>
      <dgm:t>
        <a:bodyPr/>
        <a:lstStyle/>
        <a:p>
          <a:r>
            <a:rPr lang="en-US" dirty="0"/>
            <a:t>Many programs value majors/minors/concentrations outside of the sciences</a:t>
          </a:r>
        </a:p>
      </dgm:t>
    </dgm:pt>
    <dgm:pt modelId="{0210C97D-8139-4C41-B8BD-AF8628C4917B}" type="parTrans" cxnId="{60855F43-929B-4BBE-9D1F-72EA4BA2DD8A}">
      <dgm:prSet/>
      <dgm:spPr/>
      <dgm:t>
        <a:bodyPr/>
        <a:lstStyle/>
        <a:p>
          <a:endParaRPr lang="en-US"/>
        </a:p>
      </dgm:t>
    </dgm:pt>
    <dgm:pt modelId="{23B17841-E5FA-4B7D-BC4B-18BFDDAF9F76}" type="sibTrans" cxnId="{60855F43-929B-4BBE-9D1F-72EA4BA2DD8A}">
      <dgm:prSet/>
      <dgm:spPr/>
      <dgm:t>
        <a:bodyPr/>
        <a:lstStyle/>
        <a:p>
          <a:endParaRPr lang="en-US"/>
        </a:p>
      </dgm:t>
    </dgm:pt>
    <dgm:pt modelId="{763738CB-38C5-444B-AF2C-8F38782D38E6}">
      <dgm:prSet/>
      <dgm:spPr/>
      <dgm:t>
        <a:bodyPr/>
        <a:lstStyle/>
        <a:p>
          <a:r>
            <a:rPr lang="en-US" dirty="0"/>
            <a:t>Whatever your major, know your pre-</a:t>
          </a:r>
          <a:r>
            <a:rPr lang="en-US" dirty="0" err="1"/>
            <a:t>reqs</a:t>
          </a:r>
          <a:r>
            <a:rPr lang="en-US" dirty="0"/>
            <a:t>!</a:t>
          </a:r>
        </a:p>
      </dgm:t>
    </dgm:pt>
    <dgm:pt modelId="{A5880A79-4F7E-41A8-A2C2-D708BA17BD83}" type="parTrans" cxnId="{24D0A1C5-7DC9-41CF-8B95-CB239D62C7DD}">
      <dgm:prSet/>
      <dgm:spPr/>
      <dgm:t>
        <a:bodyPr/>
        <a:lstStyle/>
        <a:p>
          <a:endParaRPr lang="en-US"/>
        </a:p>
      </dgm:t>
    </dgm:pt>
    <dgm:pt modelId="{ADAB99D1-BDB6-409D-B44E-49331AF5AE06}" type="sibTrans" cxnId="{24D0A1C5-7DC9-41CF-8B95-CB239D62C7DD}">
      <dgm:prSet/>
      <dgm:spPr/>
      <dgm:t>
        <a:bodyPr/>
        <a:lstStyle/>
        <a:p>
          <a:endParaRPr lang="en-US"/>
        </a:p>
      </dgm:t>
    </dgm:pt>
    <dgm:pt modelId="{0E4E55B1-1CE3-4DCE-913E-DC30EB1ED9BA}" type="pres">
      <dgm:prSet presAssocID="{7A34A7F9-B20F-453D-B83D-38332D6D9920}" presName="vert0" presStyleCnt="0">
        <dgm:presLayoutVars>
          <dgm:dir/>
          <dgm:animOne val="branch"/>
          <dgm:animLvl val="lvl"/>
        </dgm:presLayoutVars>
      </dgm:prSet>
      <dgm:spPr/>
    </dgm:pt>
    <dgm:pt modelId="{23921E5B-0A8C-4FBE-A381-E50234FC1844}" type="pres">
      <dgm:prSet presAssocID="{47C8C9C9-99F2-48FC-BF4A-5F7FF437D183}" presName="thickLine" presStyleLbl="alignNode1" presStyleIdx="0" presStyleCnt="4"/>
      <dgm:spPr/>
    </dgm:pt>
    <dgm:pt modelId="{633DF43C-0C4C-4BB0-BC4D-DB2A39A61FED}" type="pres">
      <dgm:prSet presAssocID="{47C8C9C9-99F2-48FC-BF4A-5F7FF437D183}" presName="horz1" presStyleCnt="0"/>
      <dgm:spPr/>
    </dgm:pt>
    <dgm:pt modelId="{BFACB0A6-E670-4696-A464-7CDD1EE4D2BE}" type="pres">
      <dgm:prSet presAssocID="{47C8C9C9-99F2-48FC-BF4A-5F7FF437D183}" presName="tx1" presStyleLbl="revTx" presStyleIdx="0" presStyleCnt="4"/>
      <dgm:spPr/>
    </dgm:pt>
    <dgm:pt modelId="{384FCB1F-C76A-416B-8200-39B6685A4D59}" type="pres">
      <dgm:prSet presAssocID="{47C8C9C9-99F2-48FC-BF4A-5F7FF437D183}" presName="vert1" presStyleCnt="0"/>
      <dgm:spPr/>
    </dgm:pt>
    <dgm:pt modelId="{FC239879-D287-40A5-8EB7-0D0CE2641127}" type="pres">
      <dgm:prSet presAssocID="{90EE775F-09B4-4D11-9F42-15DCFF276429}" presName="thickLine" presStyleLbl="alignNode1" presStyleIdx="1" presStyleCnt="4"/>
      <dgm:spPr/>
    </dgm:pt>
    <dgm:pt modelId="{BA13CC18-4EA9-42AF-9CC6-6AADB02874FA}" type="pres">
      <dgm:prSet presAssocID="{90EE775F-09B4-4D11-9F42-15DCFF276429}" presName="horz1" presStyleCnt="0"/>
      <dgm:spPr/>
    </dgm:pt>
    <dgm:pt modelId="{215EBA34-38C9-48D8-AE65-BC202302D95E}" type="pres">
      <dgm:prSet presAssocID="{90EE775F-09B4-4D11-9F42-15DCFF276429}" presName="tx1" presStyleLbl="revTx" presStyleIdx="1" presStyleCnt="4"/>
      <dgm:spPr/>
    </dgm:pt>
    <dgm:pt modelId="{17716C46-9037-4E72-AE64-735FB2D7E6EF}" type="pres">
      <dgm:prSet presAssocID="{90EE775F-09B4-4D11-9F42-15DCFF276429}" presName="vert1" presStyleCnt="0"/>
      <dgm:spPr/>
    </dgm:pt>
    <dgm:pt modelId="{4F61C48E-7837-4A04-9F34-E26530BCEAA4}" type="pres">
      <dgm:prSet presAssocID="{50952FE2-DC91-4833-AA68-D2D7AA83263B}" presName="thickLine" presStyleLbl="alignNode1" presStyleIdx="2" presStyleCnt="4"/>
      <dgm:spPr/>
    </dgm:pt>
    <dgm:pt modelId="{0CC7EF53-26B3-40E2-A616-B3C138138078}" type="pres">
      <dgm:prSet presAssocID="{50952FE2-DC91-4833-AA68-D2D7AA83263B}" presName="horz1" presStyleCnt="0"/>
      <dgm:spPr/>
    </dgm:pt>
    <dgm:pt modelId="{6EAEA933-15C5-4F0C-969B-D9887014BE73}" type="pres">
      <dgm:prSet presAssocID="{50952FE2-DC91-4833-AA68-D2D7AA83263B}" presName="tx1" presStyleLbl="revTx" presStyleIdx="2" presStyleCnt="4"/>
      <dgm:spPr/>
    </dgm:pt>
    <dgm:pt modelId="{FC249EE4-6DEE-4114-AE25-341058311BFD}" type="pres">
      <dgm:prSet presAssocID="{50952FE2-DC91-4833-AA68-D2D7AA83263B}" presName="vert1" presStyleCnt="0"/>
      <dgm:spPr/>
    </dgm:pt>
    <dgm:pt modelId="{3D2B9C28-6521-4B23-B420-816324DBDB77}" type="pres">
      <dgm:prSet presAssocID="{763738CB-38C5-444B-AF2C-8F38782D38E6}" presName="thickLine" presStyleLbl="alignNode1" presStyleIdx="3" presStyleCnt="4"/>
      <dgm:spPr/>
    </dgm:pt>
    <dgm:pt modelId="{4ADFF2E2-8B32-4CE9-81A5-7F982EFA77A6}" type="pres">
      <dgm:prSet presAssocID="{763738CB-38C5-444B-AF2C-8F38782D38E6}" presName="horz1" presStyleCnt="0"/>
      <dgm:spPr/>
    </dgm:pt>
    <dgm:pt modelId="{ADF5C6C8-785D-40F4-B97B-42A6945055E6}" type="pres">
      <dgm:prSet presAssocID="{763738CB-38C5-444B-AF2C-8F38782D38E6}" presName="tx1" presStyleLbl="revTx" presStyleIdx="3" presStyleCnt="4"/>
      <dgm:spPr/>
    </dgm:pt>
    <dgm:pt modelId="{E052902D-3512-4D53-B92F-780550821E42}" type="pres">
      <dgm:prSet presAssocID="{763738CB-38C5-444B-AF2C-8F38782D38E6}" presName="vert1" presStyleCnt="0"/>
      <dgm:spPr/>
    </dgm:pt>
  </dgm:ptLst>
  <dgm:cxnLst>
    <dgm:cxn modelId="{60855F43-929B-4BBE-9D1F-72EA4BA2DD8A}" srcId="{7A34A7F9-B20F-453D-B83D-38332D6D9920}" destId="{50952FE2-DC91-4833-AA68-D2D7AA83263B}" srcOrd="2" destOrd="0" parTransId="{0210C97D-8139-4C41-B8BD-AF8628C4917B}" sibTransId="{23B17841-E5FA-4B7D-BC4B-18BFDDAF9F76}"/>
    <dgm:cxn modelId="{DDF1647B-2295-42D4-BB54-A266D1AD75E9}" type="presOf" srcId="{90EE775F-09B4-4D11-9F42-15DCFF276429}" destId="{215EBA34-38C9-48D8-AE65-BC202302D95E}" srcOrd="0" destOrd="0" presId="urn:microsoft.com/office/officeart/2008/layout/LinedList"/>
    <dgm:cxn modelId="{7C761084-5C40-47E1-AC02-699A8C7833FC}" type="presOf" srcId="{47C8C9C9-99F2-48FC-BF4A-5F7FF437D183}" destId="{BFACB0A6-E670-4696-A464-7CDD1EE4D2BE}" srcOrd="0" destOrd="0" presId="urn:microsoft.com/office/officeart/2008/layout/LinedList"/>
    <dgm:cxn modelId="{109C329D-43FA-4ED9-8633-803642BD36BB}" srcId="{7A34A7F9-B20F-453D-B83D-38332D6D9920}" destId="{47C8C9C9-99F2-48FC-BF4A-5F7FF437D183}" srcOrd="0" destOrd="0" parTransId="{607125FB-87D3-41E4-972F-09EB3C4CBB83}" sibTransId="{404B7F44-C96D-455F-9DA3-E901233C7CAF}"/>
    <dgm:cxn modelId="{24D0A1C5-7DC9-41CF-8B95-CB239D62C7DD}" srcId="{7A34A7F9-B20F-453D-B83D-38332D6D9920}" destId="{763738CB-38C5-444B-AF2C-8F38782D38E6}" srcOrd="3" destOrd="0" parTransId="{A5880A79-4F7E-41A8-A2C2-D708BA17BD83}" sibTransId="{ADAB99D1-BDB6-409D-B44E-49331AF5AE06}"/>
    <dgm:cxn modelId="{34CEA9E1-FB55-4733-A453-1D1C342868EA}" srcId="{7A34A7F9-B20F-453D-B83D-38332D6D9920}" destId="{90EE775F-09B4-4D11-9F42-15DCFF276429}" srcOrd="1" destOrd="0" parTransId="{7DEDC7C2-61F1-44FE-93E2-7028337FECC3}" sibTransId="{5E88E836-F195-4C2F-A961-2F368FE4B1F4}"/>
    <dgm:cxn modelId="{A6A802E2-2608-43C7-A559-A9135F116783}" type="presOf" srcId="{763738CB-38C5-444B-AF2C-8F38782D38E6}" destId="{ADF5C6C8-785D-40F4-B97B-42A6945055E6}" srcOrd="0" destOrd="0" presId="urn:microsoft.com/office/officeart/2008/layout/LinedList"/>
    <dgm:cxn modelId="{1545C2E2-0AC0-4D90-8FFE-6689AC794B32}" type="presOf" srcId="{7A34A7F9-B20F-453D-B83D-38332D6D9920}" destId="{0E4E55B1-1CE3-4DCE-913E-DC30EB1ED9BA}" srcOrd="0" destOrd="0" presId="urn:microsoft.com/office/officeart/2008/layout/LinedList"/>
    <dgm:cxn modelId="{9ECE13F8-DBB9-42EF-ADF3-E7C5D7F57FFA}" type="presOf" srcId="{50952FE2-DC91-4833-AA68-D2D7AA83263B}" destId="{6EAEA933-15C5-4F0C-969B-D9887014BE73}" srcOrd="0" destOrd="0" presId="urn:microsoft.com/office/officeart/2008/layout/LinedList"/>
    <dgm:cxn modelId="{77893736-C87F-431E-9D55-A2307925FB6B}" type="presParOf" srcId="{0E4E55B1-1CE3-4DCE-913E-DC30EB1ED9BA}" destId="{23921E5B-0A8C-4FBE-A381-E50234FC1844}" srcOrd="0" destOrd="0" presId="urn:microsoft.com/office/officeart/2008/layout/LinedList"/>
    <dgm:cxn modelId="{FAF10735-58C6-4D16-BC93-1533A9E78039}" type="presParOf" srcId="{0E4E55B1-1CE3-4DCE-913E-DC30EB1ED9BA}" destId="{633DF43C-0C4C-4BB0-BC4D-DB2A39A61FED}" srcOrd="1" destOrd="0" presId="urn:microsoft.com/office/officeart/2008/layout/LinedList"/>
    <dgm:cxn modelId="{4666EC63-6292-4684-A003-A84E7F9FD9E2}" type="presParOf" srcId="{633DF43C-0C4C-4BB0-BC4D-DB2A39A61FED}" destId="{BFACB0A6-E670-4696-A464-7CDD1EE4D2BE}" srcOrd="0" destOrd="0" presId="urn:microsoft.com/office/officeart/2008/layout/LinedList"/>
    <dgm:cxn modelId="{82618A1E-13B9-482F-91E0-4DC930F6372F}" type="presParOf" srcId="{633DF43C-0C4C-4BB0-BC4D-DB2A39A61FED}" destId="{384FCB1F-C76A-416B-8200-39B6685A4D59}" srcOrd="1" destOrd="0" presId="urn:microsoft.com/office/officeart/2008/layout/LinedList"/>
    <dgm:cxn modelId="{2C5A6E80-33FD-4E0B-99F0-C4626F2BD728}" type="presParOf" srcId="{0E4E55B1-1CE3-4DCE-913E-DC30EB1ED9BA}" destId="{FC239879-D287-40A5-8EB7-0D0CE2641127}" srcOrd="2" destOrd="0" presId="urn:microsoft.com/office/officeart/2008/layout/LinedList"/>
    <dgm:cxn modelId="{770DD06A-D97C-4D38-ACCA-300B5BC86A4D}" type="presParOf" srcId="{0E4E55B1-1CE3-4DCE-913E-DC30EB1ED9BA}" destId="{BA13CC18-4EA9-42AF-9CC6-6AADB02874FA}" srcOrd="3" destOrd="0" presId="urn:microsoft.com/office/officeart/2008/layout/LinedList"/>
    <dgm:cxn modelId="{0F3883D5-024B-44C0-8AC8-20D90889E0F4}" type="presParOf" srcId="{BA13CC18-4EA9-42AF-9CC6-6AADB02874FA}" destId="{215EBA34-38C9-48D8-AE65-BC202302D95E}" srcOrd="0" destOrd="0" presId="urn:microsoft.com/office/officeart/2008/layout/LinedList"/>
    <dgm:cxn modelId="{A48CF85B-E8AD-4377-B1C1-4C87E2781BDF}" type="presParOf" srcId="{BA13CC18-4EA9-42AF-9CC6-6AADB02874FA}" destId="{17716C46-9037-4E72-AE64-735FB2D7E6EF}" srcOrd="1" destOrd="0" presId="urn:microsoft.com/office/officeart/2008/layout/LinedList"/>
    <dgm:cxn modelId="{4EE922DA-065E-4E6A-8B3A-9A1E610D1E65}" type="presParOf" srcId="{0E4E55B1-1CE3-4DCE-913E-DC30EB1ED9BA}" destId="{4F61C48E-7837-4A04-9F34-E26530BCEAA4}" srcOrd="4" destOrd="0" presId="urn:microsoft.com/office/officeart/2008/layout/LinedList"/>
    <dgm:cxn modelId="{8EEB0907-977E-4972-8256-F4BB15CF4867}" type="presParOf" srcId="{0E4E55B1-1CE3-4DCE-913E-DC30EB1ED9BA}" destId="{0CC7EF53-26B3-40E2-A616-B3C138138078}" srcOrd="5" destOrd="0" presId="urn:microsoft.com/office/officeart/2008/layout/LinedList"/>
    <dgm:cxn modelId="{9D0817BB-7DC2-4E2B-B01C-608B276D9EBE}" type="presParOf" srcId="{0CC7EF53-26B3-40E2-A616-B3C138138078}" destId="{6EAEA933-15C5-4F0C-969B-D9887014BE73}" srcOrd="0" destOrd="0" presId="urn:microsoft.com/office/officeart/2008/layout/LinedList"/>
    <dgm:cxn modelId="{CB8417E2-B37A-466A-ADFC-F6A55BBB10D8}" type="presParOf" srcId="{0CC7EF53-26B3-40E2-A616-B3C138138078}" destId="{FC249EE4-6DEE-4114-AE25-341058311BFD}" srcOrd="1" destOrd="0" presId="urn:microsoft.com/office/officeart/2008/layout/LinedList"/>
    <dgm:cxn modelId="{3FD59CC9-5AFC-4084-B98F-AB69BDE62CEA}" type="presParOf" srcId="{0E4E55B1-1CE3-4DCE-913E-DC30EB1ED9BA}" destId="{3D2B9C28-6521-4B23-B420-816324DBDB77}" srcOrd="6" destOrd="0" presId="urn:microsoft.com/office/officeart/2008/layout/LinedList"/>
    <dgm:cxn modelId="{B59F6EDA-D413-4D55-9682-566D13813C2B}" type="presParOf" srcId="{0E4E55B1-1CE3-4DCE-913E-DC30EB1ED9BA}" destId="{4ADFF2E2-8B32-4CE9-81A5-7F982EFA77A6}" srcOrd="7" destOrd="0" presId="urn:microsoft.com/office/officeart/2008/layout/LinedList"/>
    <dgm:cxn modelId="{C9CEB915-46AF-40AA-AA9A-36FCFE147503}" type="presParOf" srcId="{4ADFF2E2-8B32-4CE9-81A5-7F982EFA77A6}" destId="{ADF5C6C8-785D-40F4-B97B-42A6945055E6}" srcOrd="0" destOrd="0" presId="urn:microsoft.com/office/officeart/2008/layout/LinedList"/>
    <dgm:cxn modelId="{391689E8-70F1-4525-A90C-5D06B7503E3C}" type="presParOf" srcId="{4ADFF2E2-8B32-4CE9-81A5-7F982EFA77A6}" destId="{E052902D-3512-4D53-B92F-780550821E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FE1740-E007-4E1B-80AE-696D4E621A64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7D4977-1256-43EF-8527-CBDFD6E244B7}">
      <dgm:prSet custT="1"/>
      <dgm:spPr/>
      <dgm:t>
        <a:bodyPr/>
        <a:lstStyle/>
        <a:p>
          <a:r>
            <a:rPr lang="en-US" sz="2000" b="1" dirty="0"/>
            <a:t>Grades</a:t>
          </a:r>
        </a:p>
      </dgm:t>
    </dgm:pt>
    <dgm:pt modelId="{01BFCA93-18A9-4D0C-A963-FBBF59F6A5EA}" type="parTrans" cxnId="{BDD393BC-3A3C-4ECA-B46D-0C2656817CF6}">
      <dgm:prSet/>
      <dgm:spPr/>
      <dgm:t>
        <a:bodyPr/>
        <a:lstStyle/>
        <a:p>
          <a:endParaRPr lang="en-US"/>
        </a:p>
      </dgm:t>
    </dgm:pt>
    <dgm:pt modelId="{BD64BDDF-4F0F-4B4F-9E1C-C1FDD919E722}" type="sibTrans" cxnId="{BDD393BC-3A3C-4ECA-B46D-0C2656817CF6}">
      <dgm:prSet/>
      <dgm:spPr/>
      <dgm:t>
        <a:bodyPr/>
        <a:lstStyle/>
        <a:p>
          <a:endParaRPr lang="en-US"/>
        </a:p>
      </dgm:t>
    </dgm:pt>
    <dgm:pt modelId="{E478948C-5434-4FC6-8E85-F0BEE68FAB32}">
      <dgm:prSet custT="1"/>
      <dgm:spPr/>
      <dgm:t>
        <a:bodyPr/>
        <a:lstStyle/>
        <a:p>
          <a:r>
            <a:rPr lang="en-US" sz="2000" b="1" dirty="0"/>
            <a:t>Shadowing, Volunteering, Interning, Research</a:t>
          </a:r>
        </a:p>
      </dgm:t>
    </dgm:pt>
    <dgm:pt modelId="{254542EF-D208-466E-BEEB-0DBDF6A02C7A}" type="parTrans" cxnId="{FD200175-49AF-4E34-85BB-E9F2E1972B39}">
      <dgm:prSet/>
      <dgm:spPr/>
      <dgm:t>
        <a:bodyPr/>
        <a:lstStyle/>
        <a:p>
          <a:endParaRPr lang="en-US"/>
        </a:p>
      </dgm:t>
    </dgm:pt>
    <dgm:pt modelId="{3235AC4C-748E-452E-90D6-B70F5E014882}" type="sibTrans" cxnId="{FD200175-49AF-4E34-85BB-E9F2E1972B39}">
      <dgm:prSet/>
      <dgm:spPr/>
      <dgm:t>
        <a:bodyPr/>
        <a:lstStyle/>
        <a:p>
          <a:endParaRPr lang="en-US"/>
        </a:p>
      </dgm:t>
    </dgm:pt>
    <dgm:pt modelId="{7B0149BA-7A7B-4F74-98B1-21341ABECD16}">
      <dgm:prSet custT="1"/>
      <dgm:spPr/>
      <dgm:t>
        <a:bodyPr/>
        <a:lstStyle/>
        <a:p>
          <a:r>
            <a:rPr lang="en-US" sz="2000" b="1" dirty="0"/>
            <a:t>Rec Letters</a:t>
          </a:r>
          <a:endParaRPr lang="en-US" sz="1200" b="1" dirty="0"/>
        </a:p>
      </dgm:t>
    </dgm:pt>
    <dgm:pt modelId="{6BF79A75-3A39-4035-B933-DF3DCD541D37}" type="parTrans" cxnId="{D4B68812-E46B-4774-988C-7302E88FC81C}">
      <dgm:prSet/>
      <dgm:spPr/>
      <dgm:t>
        <a:bodyPr/>
        <a:lstStyle/>
        <a:p>
          <a:endParaRPr lang="en-US"/>
        </a:p>
      </dgm:t>
    </dgm:pt>
    <dgm:pt modelId="{AE7534E5-16FD-4329-9A19-796EBD36F918}" type="sibTrans" cxnId="{D4B68812-E46B-4774-988C-7302E88FC81C}">
      <dgm:prSet/>
      <dgm:spPr/>
      <dgm:t>
        <a:bodyPr/>
        <a:lstStyle/>
        <a:p>
          <a:endParaRPr lang="en-US"/>
        </a:p>
      </dgm:t>
    </dgm:pt>
    <dgm:pt modelId="{779CF2B8-7AD7-46A3-9DA6-30EB634F1147}">
      <dgm:prSet custT="1"/>
      <dgm:spPr/>
      <dgm:t>
        <a:bodyPr/>
        <a:lstStyle/>
        <a:p>
          <a:r>
            <a:rPr lang="en-US" sz="2000" b="1" dirty="0"/>
            <a:t>Interview Process</a:t>
          </a:r>
        </a:p>
      </dgm:t>
    </dgm:pt>
    <dgm:pt modelId="{ADEE866C-DB6F-4957-BFF2-7FFB566D665E}" type="sibTrans" cxnId="{F712841F-AADA-459D-BAA0-FE6ABBD83F93}">
      <dgm:prSet/>
      <dgm:spPr/>
      <dgm:t>
        <a:bodyPr/>
        <a:lstStyle/>
        <a:p>
          <a:endParaRPr lang="en-US"/>
        </a:p>
      </dgm:t>
    </dgm:pt>
    <dgm:pt modelId="{A53D8585-AC44-460B-A4EC-5545E936351A}" type="parTrans" cxnId="{F712841F-AADA-459D-BAA0-FE6ABBD83F93}">
      <dgm:prSet/>
      <dgm:spPr/>
      <dgm:t>
        <a:bodyPr/>
        <a:lstStyle/>
        <a:p>
          <a:endParaRPr lang="en-US"/>
        </a:p>
      </dgm:t>
    </dgm:pt>
    <dgm:pt modelId="{91D4A300-A41A-4DE7-A8C7-C6DCEB2A1022}">
      <dgm:prSet custT="1"/>
      <dgm:spPr/>
      <dgm:t>
        <a:bodyPr/>
        <a:lstStyle/>
        <a:p>
          <a:r>
            <a:rPr lang="en-US" sz="2000" b="1" dirty="0"/>
            <a:t>Tests—MCAT, PCAT, DAT, GRE</a:t>
          </a:r>
        </a:p>
      </dgm:t>
    </dgm:pt>
    <dgm:pt modelId="{2D2E5342-5680-4324-8A3D-7F71084E26B7}" type="sibTrans" cxnId="{829B2E8D-1945-481F-925F-1BB0B4CBAAAA}">
      <dgm:prSet/>
      <dgm:spPr/>
      <dgm:t>
        <a:bodyPr/>
        <a:lstStyle/>
        <a:p>
          <a:endParaRPr lang="en-US"/>
        </a:p>
      </dgm:t>
    </dgm:pt>
    <dgm:pt modelId="{99655BAB-1CF8-4F24-8A8D-82D3BBBAE53F}" type="parTrans" cxnId="{829B2E8D-1945-481F-925F-1BB0B4CBAAAA}">
      <dgm:prSet/>
      <dgm:spPr/>
      <dgm:t>
        <a:bodyPr/>
        <a:lstStyle/>
        <a:p>
          <a:endParaRPr lang="en-US"/>
        </a:p>
      </dgm:t>
    </dgm:pt>
    <dgm:pt modelId="{009909BF-7F82-4337-8A3D-D781B6FF3842}" type="pres">
      <dgm:prSet presAssocID="{DCFE1740-E007-4E1B-80AE-696D4E621A64}" presName="linear" presStyleCnt="0">
        <dgm:presLayoutVars>
          <dgm:animLvl val="lvl"/>
          <dgm:resizeHandles val="exact"/>
        </dgm:presLayoutVars>
      </dgm:prSet>
      <dgm:spPr/>
    </dgm:pt>
    <dgm:pt modelId="{DB712B4F-EF04-4A46-B5C8-0C5AE917D54E}" type="pres">
      <dgm:prSet presAssocID="{FB7D4977-1256-43EF-8527-CBDFD6E244B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2BD0279-2CDB-48DC-8452-995822F83C95}" type="pres">
      <dgm:prSet presAssocID="{BD64BDDF-4F0F-4B4F-9E1C-C1FDD919E722}" presName="spacer" presStyleCnt="0"/>
      <dgm:spPr/>
    </dgm:pt>
    <dgm:pt modelId="{CB0B1BA3-6B2D-4AB4-9F03-63D843CF35FF}" type="pres">
      <dgm:prSet presAssocID="{E478948C-5434-4FC6-8E85-F0BEE68FAB3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3E50D81-8E82-4E32-B7AE-D7CB4EC57158}" type="pres">
      <dgm:prSet presAssocID="{3235AC4C-748E-452E-90D6-B70F5E014882}" presName="spacer" presStyleCnt="0"/>
      <dgm:spPr/>
    </dgm:pt>
    <dgm:pt modelId="{BE6C3485-CF73-48E9-B98B-5D20226F899C}" type="pres">
      <dgm:prSet presAssocID="{7B0149BA-7A7B-4F74-98B1-21341ABECD1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F6E3023-B8F8-4EB6-96BC-9AE33C0D6E49}" type="pres">
      <dgm:prSet presAssocID="{AE7534E5-16FD-4329-9A19-796EBD36F918}" presName="spacer" presStyleCnt="0"/>
      <dgm:spPr/>
    </dgm:pt>
    <dgm:pt modelId="{34F93659-5555-4F2C-8E37-60FC59035083}" type="pres">
      <dgm:prSet presAssocID="{91D4A300-A41A-4DE7-A8C7-C6DCEB2A102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BD133A3-9E24-42D9-BFC9-540FD9875957}" type="pres">
      <dgm:prSet presAssocID="{2D2E5342-5680-4324-8A3D-7F71084E26B7}" presName="spacer" presStyleCnt="0"/>
      <dgm:spPr/>
    </dgm:pt>
    <dgm:pt modelId="{E05E551C-A084-4185-9EEB-C3F8688E14C0}" type="pres">
      <dgm:prSet presAssocID="{779CF2B8-7AD7-46A3-9DA6-30EB634F114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4B68812-E46B-4774-988C-7302E88FC81C}" srcId="{DCFE1740-E007-4E1B-80AE-696D4E621A64}" destId="{7B0149BA-7A7B-4F74-98B1-21341ABECD16}" srcOrd="2" destOrd="0" parTransId="{6BF79A75-3A39-4035-B933-DF3DCD541D37}" sibTransId="{AE7534E5-16FD-4329-9A19-796EBD36F918}"/>
    <dgm:cxn modelId="{F712841F-AADA-459D-BAA0-FE6ABBD83F93}" srcId="{DCFE1740-E007-4E1B-80AE-696D4E621A64}" destId="{779CF2B8-7AD7-46A3-9DA6-30EB634F1147}" srcOrd="4" destOrd="0" parTransId="{A53D8585-AC44-460B-A4EC-5545E936351A}" sibTransId="{ADEE866C-DB6F-4957-BFF2-7FFB566D665E}"/>
    <dgm:cxn modelId="{AAAC6628-ABFD-439B-9D6B-E025782613B1}" type="presOf" srcId="{FB7D4977-1256-43EF-8527-CBDFD6E244B7}" destId="{DB712B4F-EF04-4A46-B5C8-0C5AE917D54E}" srcOrd="0" destOrd="0" presId="urn:microsoft.com/office/officeart/2005/8/layout/vList2"/>
    <dgm:cxn modelId="{F7FBFE63-73F1-4C18-ADD0-066B2EB4A909}" type="presOf" srcId="{779CF2B8-7AD7-46A3-9DA6-30EB634F1147}" destId="{E05E551C-A084-4185-9EEB-C3F8688E14C0}" srcOrd="0" destOrd="0" presId="urn:microsoft.com/office/officeart/2005/8/layout/vList2"/>
    <dgm:cxn modelId="{91026070-E96F-4538-982E-90CD3B0E30B6}" type="presOf" srcId="{DCFE1740-E007-4E1B-80AE-696D4E621A64}" destId="{009909BF-7F82-4337-8A3D-D781B6FF3842}" srcOrd="0" destOrd="0" presId="urn:microsoft.com/office/officeart/2005/8/layout/vList2"/>
    <dgm:cxn modelId="{FD200175-49AF-4E34-85BB-E9F2E1972B39}" srcId="{DCFE1740-E007-4E1B-80AE-696D4E621A64}" destId="{E478948C-5434-4FC6-8E85-F0BEE68FAB32}" srcOrd="1" destOrd="0" parTransId="{254542EF-D208-466E-BEEB-0DBDF6A02C7A}" sibTransId="{3235AC4C-748E-452E-90D6-B70F5E014882}"/>
    <dgm:cxn modelId="{DAFD2084-A3B1-4616-BFBA-9D8E4384DE73}" type="presOf" srcId="{91D4A300-A41A-4DE7-A8C7-C6DCEB2A1022}" destId="{34F93659-5555-4F2C-8E37-60FC59035083}" srcOrd="0" destOrd="0" presId="urn:microsoft.com/office/officeart/2005/8/layout/vList2"/>
    <dgm:cxn modelId="{829B2E8D-1945-481F-925F-1BB0B4CBAAAA}" srcId="{DCFE1740-E007-4E1B-80AE-696D4E621A64}" destId="{91D4A300-A41A-4DE7-A8C7-C6DCEB2A1022}" srcOrd="3" destOrd="0" parTransId="{99655BAB-1CF8-4F24-8A8D-82D3BBBAE53F}" sibTransId="{2D2E5342-5680-4324-8A3D-7F71084E26B7}"/>
    <dgm:cxn modelId="{1B92CB90-CF65-4BB4-87BE-487836FA46A7}" type="presOf" srcId="{E478948C-5434-4FC6-8E85-F0BEE68FAB32}" destId="{CB0B1BA3-6B2D-4AB4-9F03-63D843CF35FF}" srcOrd="0" destOrd="0" presId="urn:microsoft.com/office/officeart/2005/8/layout/vList2"/>
    <dgm:cxn modelId="{BDD393BC-3A3C-4ECA-B46D-0C2656817CF6}" srcId="{DCFE1740-E007-4E1B-80AE-696D4E621A64}" destId="{FB7D4977-1256-43EF-8527-CBDFD6E244B7}" srcOrd="0" destOrd="0" parTransId="{01BFCA93-18A9-4D0C-A963-FBBF59F6A5EA}" sibTransId="{BD64BDDF-4F0F-4B4F-9E1C-C1FDD919E722}"/>
    <dgm:cxn modelId="{825FD4C5-DD1C-4660-B834-DE6A4FEE69B2}" type="presOf" srcId="{7B0149BA-7A7B-4F74-98B1-21341ABECD16}" destId="{BE6C3485-CF73-48E9-B98B-5D20226F899C}" srcOrd="0" destOrd="0" presId="urn:microsoft.com/office/officeart/2005/8/layout/vList2"/>
    <dgm:cxn modelId="{65E84C5A-CCF8-4413-89DC-D0A18D21FA61}" type="presParOf" srcId="{009909BF-7F82-4337-8A3D-D781B6FF3842}" destId="{DB712B4F-EF04-4A46-B5C8-0C5AE917D54E}" srcOrd="0" destOrd="0" presId="urn:microsoft.com/office/officeart/2005/8/layout/vList2"/>
    <dgm:cxn modelId="{AB649A5D-2ECB-4723-96E1-12DC67D7DDE2}" type="presParOf" srcId="{009909BF-7F82-4337-8A3D-D781B6FF3842}" destId="{72BD0279-2CDB-48DC-8452-995822F83C95}" srcOrd="1" destOrd="0" presId="urn:microsoft.com/office/officeart/2005/8/layout/vList2"/>
    <dgm:cxn modelId="{6D7DBD72-41FE-4656-94CF-A538CE40A0CC}" type="presParOf" srcId="{009909BF-7F82-4337-8A3D-D781B6FF3842}" destId="{CB0B1BA3-6B2D-4AB4-9F03-63D843CF35FF}" srcOrd="2" destOrd="0" presId="urn:microsoft.com/office/officeart/2005/8/layout/vList2"/>
    <dgm:cxn modelId="{FA793CC5-0318-4680-8A08-294D689B3B48}" type="presParOf" srcId="{009909BF-7F82-4337-8A3D-D781B6FF3842}" destId="{D3E50D81-8E82-4E32-B7AE-D7CB4EC57158}" srcOrd="3" destOrd="0" presId="urn:microsoft.com/office/officeart/2005/8/layout/vList2"/>
    <dgm:cxn modelId="{2212757E-9597-4738-B686-B90C0F92EB99}" type="presParOf" srcId="{009909BF-7F82-4337-8A3D-D781B6FF3842}" destId="{BE6C3485-CF73-48E9-B98B-5D20226F899C}" srcOrd="4" destOrd="0" presId="urn:microsoft.com/office/officeart/2005/8/layout/vList2"/>
    <dgm:cxn modelId="{33E1CBC1-E0EA-4440-BDF5-43C31A333894}" type="presParOf" srcId="{009909BF-7F82-4337-8A3D-D781B6FF3842}" destId="{AF6E3023-B8F8-4EB6-96BC-9AE33C0D6E49}" srcOrd="5" destOrd="0" presId="urn:microsoft.com/office/officeart/2005/8/layout/vList2"/>
    <dgm:cxn modelId="{98DEF0E2-1250-42CB-B185-D8082B9099A2}" type="presParOf" srcId="{009909BF-7F82-4337-8A3D-D781B6FF3842}" destId="{34F93659-5555-4F2C-8E37-60FC59035083}" srcOrd="6" destOrd="0" presId="urn:microsoft.com/office/officeart/2005/8/layout/vList2"/>
    <dgm:cxn modelId="{D3ECCC0C-3F6F-454F-9CAF-F2FD2BBE74F3}" type="presParOf" srcId="{009909BF-7F82-4337-8A3D-D781B6FF3842}" destId="{1BD133A3-9E24-42D9-BFC9-540FD9875957}" srcOrd="7" destOrd="0" presId="urn:microsoft.com/office/officeart/2005/8/layout/vList2"/>
    <dgm:cxn modelId="{FF515E82-E76C-48E5-9F17-8F0871744B7A}" type="presParOf" srcId="{009909BF-7F82-4337-8A3D-D781B6FF3842}" destId="{E05E551C-A084-4185-9EEB-C3F8688E14C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8750AD-7508-4F98-B441-7E1BC641052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9C2A3-F46C-4888-ACC0-47E10A3C43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Almost all professional schools require a GPA higher than 3.0. </a:t>
          </a:r>
        </a:p>
      </dgm:t>
    </dgm:pt>
    <dgm:pt modelId="{100BA583-68BC-4C8C-90C0-C5FB8A3D002D}" type="parTrans" cxnId="{79199ADA-1CD1-421C-B75C-2A56849D3A78}">
      <dgm:prSet/>
      <dgm:spPr/>
      <dgm:t>
        <a:bodyPr/>
        <a:lstStyle/>
        <a:p>
          <a:endParaRPr lang="en-US"/>
        </a:p>
      </dgm:t>
    </dgm:pt>
    <dgm:pt modelId="{6787C09E-0340-409B-AB34-1DF7010AE31A}" type="sibTrans" cxnId="{79199ADA-1CD1-421C-B75C-2A56849D3A78}">
      <dgm:prSet/>
      <dgm:spPr/>
      <dgm:t>
        <a:bodyPr/>
        <a:lstStyle/>
        <a:p>
          <a:endParaRPr lang="en-US"/>
        </a:p>
      </dgm:t>
    </dgm:pt>
    <dgm:pt modelId="{AEBD1DED-BD0A-433E-9811-B550D2748A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A typical successful applicant has mostly A’s and B’s, with more A’s than B’s, both in and out of science.</a:t>
          </a:r>
        </a:p>
      </dgm:t>
    </dgm:pt>
    <dgm:pt modelId="{2B95B3C5-E2DD-42FE-B9A3-7F866395D01C}" type="parTrans" cxnId="{4C187807-3324-4540-961C-306BE9FA765B}">
      <dgm:prSet/>
      <dgm:spPr/>
      <dgm:t>
        <a:bodyPr/>
        <a:lstStyle/>
        <a:p>
          <a:endParaRPr lang="en-US"/>
        </a:p>
      </dgm:t>
    </dgm:pt>
    <dgm:pt modelId="{265A8E2B-BA2B-4D7D-B131-A40C6ECD6991}" type="sibTrans" cxnId="{4C187807-3324-4540-961C-306BE9FA765B}">
      <dgm:prSet/>
      <dgm:spPr/>
      <dgm:t>
        <a:bodyPr/>
        <a:lstStyle/>
        <a:p>
          <a:endParaRPr lang="en-US"/>
        </a:p>
      </dgm:t>
    </dgm:pt>
    <dgm:pt modelId="{1C68A922-F7CB-49F8-A7F7-1CF9B4EDEF6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 i="1" u="sng" dirty="0"/>
            <a:t>If you have a rough freshmen year</a:t>
          </a:r>
          <a:r>
            <a:rPr lang="en-US" sz="2300" dirty="0"/>
            <a:t>, you might just require a couple years of working in your area to build your case before grad/professional school.</a:t>
          </a:r>
        </a:p>
      </dgm:t>
    </dgm:pt>
    <dgm:pt modelId="{05981CC4-E5C1-4173-8827-892129552F81}" type="parTrans" cxnId="{D13E8557-3453-402F-838B-5E0BC97DEADF}">
      <dgm:prSet/>
      <dgm:spPr/>
      <dgm:t>
        <a:bodyPr/>
        <a:lstStyle/>
        <a:p>
          <a:endParaRPr lang="en-US"/>
        </a:p>
      </dgm:t>
    </dgm:pt>
    <dgm:pt modelId="{EC9997C1-17FB-4C74-BBD0-07352BB6E0FF}" type="sibTrans" cxnId="{D13E8557-3453-402F-838B-5E0BC97DEADF}">
      <dgm:prSet/>
      <dgm:spPr/>
      <dgm:t>
        <a:bodyPr/>
        <a:lstStyle/>
        <a:p>
          <a:endParaRPr lang="en-US"/>
        </a:p>
      </dgm:t>
    </dgm:pt>
    <dgm:pt modelId="{8C32A9B2-AFCE-43F3-84FE-5AB4055844C3}" type="pres">
      <dgm:prSet presAssocID="{CC8750AD-7508-4F98-B441-7E1BC641052B}" presName="vert0" presStyleCnt="0">
        <dgm:presLayoutVars>
          <dgm:dir/>
          <dgm:animOne val="branch"/>
          <dgm:animLvl val="lvl"/>
        </dgm:presLayoutVars>
      </dgm:prSet>
      <dgm:spPr/>
    </dgm:pt>
    <dgm:pt modelId="{8B707FF6-F3E7-4434-8489-400F4A094EB9}" type="pres">
      <dgm:prSet presAssocID="{A509C2A3-F46C-4888-ACC0-47E10A3C434F}" presName="thickLine" presStyleLbl="alignNode1" presStyleIdx="0" presStyleCnt="3"/>
      <dgm:spPr/>
    </dgm:pt>
    <dgm:pt modelId="{8C78954C-6942-410B-8B5E-0BD2B964E591}" type="pres">
      <dgm:prSet presAssocID="{A509C2A3-F46C-4888-ACC0-47E10A3C434F}" presName="horz1" presStyleCnt="0"/>
      <dgm:spPr/>
    </dgm:pt>
    <dgm:pt modelId="{BBEFD977-7465-4E59-830C-5AA70F08537C}" type="pres">
      <dgm:prSet presAssocID="{A509C2A3-F46C-4888-ACC0-47E10A3C434F}" presName="tx1" presStyleLbl="revTx" presStyleIdx="0" presStyleCnt="3"/>
      <dgm:spPr/>
    </dgm:pt>
    <dgm:pt modelId="{1DD963B7-7A2C-4187-9112-77461D2A9853}" type="pres">
      <dgm:prSet presAssocID="{A509C2A3-F46C-4888-ACC0-47E10A3C434F}" presName="vert1" presStyleCnt="0"/>
      <dgm:spPr/>
    </dgm:pt>
    <dgm:pt modelId="{5A746687-7C52-452C-8F3A-506985E338C9}" type="pres">
      <dgm:prSet presAssocID="{AEBD1DED-BD0A-433E-9811-B550D2748A04}" presName="thickLine" presStyleLbl="alignNode1" presStyleIdx="1" presStyleCnt="3"/>
      <dgm:spPr/>
    </dgm:pt>
    <dgm:pt modelId="{F7843EB1-47B4-417F-8B36-20708D828C4C}" type="pres">
      <dgm:prSet presAssocID="{AEBD1DED-BD0A-433E-9811-B550D2748A04}" presName="horz1" presStyleCnt="0"/>
      <dgm:spPr/>
    </dgm:pt>
    <dgm:pt modelId="{45475DBF-91E4-4B21-986A-817B1E934170}" type="pres">
      <dgm:prSet presAssocID="{AEBD1DED-BD0A-433E-9811-B550D2748A04}" presName="tx1" presStyleLbl="revTx" presStyleIdx="1" presStyleCnt="3"/>
      <dgm:spPr/>
    </dgm:pt>
    <dgm:pt modelId="{74E3F641-374D-4858-8765-B336AA8E7884}" type="pres">
      <dgm:prSet presAssocID="{AEBD1DED-BD0A-433E-9811-B550D2748A04}" presName="vert1" presStyleCnt="0"/>
      <dgm:spPr/>
    </dgm:pt>
    <dgm:pt modelId="{AEC4C9CD-0BDE-4C9E-8C7F-B9B76C7BE9E6}" type="pres">
      <dgm:prSet presAssocID="{1C68A922-F7CB-49F8-A7F7-1CF9B4EDEF67}" presName="thickLine" presStyleLbl="alignNode1" presStyleIdx="2" presStyleCnt="3"/>
      <dgm:spPr/>
    </dgm:pt>
    <dgm:pt modelId="{FC33494F-FCF5-4DC1-A377-061BCE36D7A0}" type="pres">
      <dgm:prSet presAssocID="{1C68A922-F7CB-49F8-A7F7-1CF9B4EDEF67}" presName="horz1" presStyleCnt="0"/>
      <dgm:spPr/>
    </dgm:pt>
    <dgm:pt modelId="{AA0495E3-6E30-41E6-8ABB-94AD18D369BD}" type="pres">
      <dgm:prSet presAssocID="{1C68A922-F7CB-49F8-A7F7-1CF9B4EDEF67}" presName="tx1" presStyleLbl="revTx" presStyleIdx="2" presStyleCnt="3"/>
      <dgm:spPr/>
    </dgm:pt>
    <dgm:pt modelId="{F570F047-8DA7-4758-9D7F-E9DDFBD1F1C4}" type="pres">
      <dgm:prSet presAssocID="{1C68A922-F7CB-49F8-A7F7-1CF9B4EDEF67}" presName="vert1" presStyleCnt="0"/>
      <dgm:spPr/>
    </dgm:pt>
  </dgm:ptLst>
  <dgm:cxnLst>
    <dgm:cxn modelId="{4C187807-3324-4540-961C-306BE9FA765B}" srcId="{CC8750AD-7508-4F98-B441-7E1BC641052B}" destId="{AEBD1DED-BD0A-433E-9811-B550D2748A04}" srcOrd="1" destOrd="0" parTransId="{2B95B3C5-E2DD-42FE-B9A3-7F866395D01C}" sibTransId="{265A8E2B-BA2B-4D7D-B131-A40C6ECD6991}"/>
    <dgm:cxn modelId="{D13E8557-3453-402F-838B-5E0BC97DEADF}" srcId="{CC8750AD-7508-4F98-B441-7E1BC641052B}" destId="{1C68A922-F7CB-49F8-A7F7-1CF9B4EDEF67}" srcOrd="2" destOrd="0" parTransId="{05981CC4-E5C1-4173-8827-892129552F81}" sibTransId="{EC9997C1-17FB-4C74-BBD0-07352BB6E0FF}"/>
    <dgm:cxn modelId="{D39B208F-3A87-4384-978D-8CA1B9B2445A}" type="presOf" srcId="{CC8750AD-7508-4F98-B441-7E1BC641052B}" destId="{8C32A9B2-AFCE-43F3-84FE-5AB4055844C3}" srcOrd="0" destOrd="0" presId="urn:microsoft.com/office/officeart/2008/layout/LinedList"/>
    <dgm:cxn modelId="{B69424B3-8E32-4181-9210-DA65716C104E}" type="presOf" srcId="{A509C2A3-F46C-4888-ACC0-47E10A3C434F}" destId="{BBEFD977-7465-4E59-830C-5AA70F08537C}" srcOrd="0" destOrd="0" presId="urn:microsoft.com/office/officeart/2008/layout/LinedList"/>
    <dgm:cxn modelId="{584937BB-2BA8-4222-A021-97D40C3E9475}" type="presOf" srcId="{1C68A922-F7CB-49F8-A7F7-1CF9B4EDEF67}" destId="{AA0495E3-6E30-41E6-8ABB-94AD18D369BD}" srcOrd="0" destOrd="0" presId="urn:microsoft.com/office/officeart/2008/layout/LinedList"/>
    <dgm:cxn modelId="{0767FDD3-A44A-4EE8-A5B4-D65F926295A2}" type="presOf" srcId="{AEBD1DED-BD0A-433E-9811-B550D2748A04}" destId="{45475DBF-91E4-4B21-986A-817B1E934170}" srcOrd="0" destOrd="0" presId="urn:microsoft.com/office/officeart/2008/layout/LinedList"/>
    <dgm:cxn modelId="{79199ADA-1CD1-421C-B75C-2A56849D3A78}" srcId="{CC8750AD-7508-4F98-B441-7E1BC641052B}" destId="{A509C2A3-F46C-4888-ACC0-47E10A3C434F}" srcOrd="0" destOrd="0" parTransId="{100BA583-68BC-4C8C-90C0-C5FB8A3D002D}" sibTransId="{6787C09E-0340-409B-AB34-1DF7010AE31A}"/>
    <dgm:cxn modelId="{A0067D45-4351-4465-8EE1-5CB5CDC60A5F}" type="presParOf" srcId="{8C32A9B2-AFCE-43F3-84FE-5AB4055844C3}" destId="{8B707FF6-F3E7-4434-8489-400F4A094EB9}" srcOrd="0" destOrd="0" presId="urn:microsoft.com/office/officeart/2008/layout/LinedList"/>
    <dgm:cxn modelId="{A0E34461-BFA7-46B8-9A63-70AB9F1FF04A}" type="presParOf" srcId="{8C32A9B2-AFCE-43F3-84FE-5AB4055844C3}" destId="{8C78954C-6942-410B-8B5E-0BD2B964E591}" srcOrd="1" destOrd="0" presId="urn:microsoft.com/office/officeart/2008/layout/LinedList"/>
    <dgm:cxn modelId="{5F714EA3-783F-4541-B672-745384479C3D}" type="presParOf" srcId="{8C78954C-6942-410B-8B5E-0BD2B964E591}" destId="{BBEFD977-7465-4E59-830C-5AA70F08537C}" srcOrd="0" destOrd="0" presId="urn:microsoft.com/office/officeart/2008/layout/LinedList"/>
    <dgm:cxn modelId="{D333E836-8B5E-4477-86A9-2ECD9FCD5A6A}" type="presParOf" srcId="{8C78954C-6942-410B-8B5E-0BD2B964E591}" destId="{1DD963B7-7A2C-4187-9112-77461D2A9853}" srcOrd="1" destOrd="0" presId="urn:microsoft.com/office/officeart/2008/layout/LinedList"/>
    <dgm:cxn modelId="{3DB5A5AA-628F-4177-B0BB-F70D360D9031}" type="presParOf" srcId="{8C32A9B2-AFCE-43F3-84FE-5AB4055844C3}" destId="{5A746687-7C52-452C-8F3A-506985E338C9}" srcOrd="2" destOrd="0" presId="urn:microsoft.com/office/officeart/2008/layout/LinedList"/>
    <dgm:cxn modelId="{97808DDD-84A7-4D11-8885-D9353FD40BB5}" type="presParOf" srcId="{8C32A9B2-AFCE-43F3-84FE-5AB4055844C3}" destId="{F7843EB1-47B4-417F-8B36-20708D828C4C}" srcOrd="3" destOrd="0" presId="urn:microsoft.com/office/officeart/2008/layout/LinedList"/>
    <dgm:cxn modelId="{E3319AD7-8A32-4066-B7C8-F4BD46C50BCB}" type="presParOf" srcId="{F7843EB1-47B4-417F-8B36-20708D828C4C}" destId="{45475DBF-91E4-4B21-986A-817B1E934170}" srcOrd="0" destOrd="0" presId="urn:microsoft.com/office/officeart/2008/layout/LinedList"/>
    <dgm:cxn modelId="{57C3D34E-BA84-4CA3-B533-16463C957414}" type="presParOf" srcId="{F7843EB1-47B4-417F-8B36-20708D828C4C}" destId="{74E3F641-374D-4858-8765-B336AA8E7884}" srcOrd="1" destOrd="0" presId="urn:microsoft.com/office/officeart/2008/layout/LinedList"/>
    <dgm:cxn modelId="{5C4E4BD7-1C67-4C15-BA03-F14E3FC95D0F}" type="presParOf" srcId="{8C32A9B2-AFCE-43F3-84FE-5AB4055844C3}" destId="{AEC4C9CD-0BDE-4C9E-8C7F-B9B76C7BE9E6}" srcOrd="4" destOrd="0" presId="urn:microsoft.com/office/officeart/2008/layout/LinedList"/>
    <dgm:cxn modelId="{FEB1C796-5704-4C75-8BF3-4FD4BE1BF648}" type="presParOf" srcId="{8C32A9B2-AFCE-43F3-84FE-5AB4055844C3}" destId="{FC33494F-FCF5-4DC1-A377-061BCE36D7A0}" srcOrd="5" destOrd="0" presId="urn:microsoft.com/office/officeart/2008/layout/LinedList"/>
    <dgm:cxn modelId="{37ECD6C7-02C6-4C43-886D-92CB3D9224F4}" type="presParOf" srcId="{FC33494F-FCF5-4DC1-A377-061BCE36D7A0}" destId="{AA0495E3-6E30-41E6-8ABB-94AD18D369BD}" srcOrd="0" destOrd="0" presId="urn:microsoft.com/office/officeart/2008/layout/LinedList"/>
    <dgm:cxn modelId="{61519E1C-DD0C-4C6E-8CD5-D8AD4ACBF4BB}" type="presParOf" srcId="{FC33494F-FCF5-4DC1-A377-061BCE36D7A0}" destId="{F570F047-8DA7-4758-9D7F-E9DDFBD1F1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AAF0DD-1B82-41EF-8235-CA054F4DFB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0D602A-2FA9-4F24-8703-69AF6595C898}">
      <dgm:prSet/>
      <dgm:spPr/>
      <dgm:t>
        <a:bodyPr/>
        <a:lstStyle/>
        <a:p>
          <a:r>
            <a:rPr lang="en-US" dirty="0"/>
            <a:t>MCAT: 50%-97% (500-518 on 528 scale)</a:t>
          </a:r>
        </a:p>
      </dgm:t>
    </dgm:pt>
    <dgm:pt modelId="{41E445B5-2835-4DEC-ABC7-043AACC5610A}" type="parTrans" cxnId="{F32F7F07-DB60-4090-A52A-196A188019B0}">
      <dgm:prSet/>
      <dgm:spPr/>
      <dgm:t>
        <a:bodyPr/>
        <a:lstStyle/>
        <a:p>
          <a:endParaRPr lang="en-US"/>
        </a:p>
      </dgm:t>
    </dgm:pt>
    <dgm:pt modelId="{1F0C65D9-6CCF-42C3-8E77-D603893A11BC}" type="sibTrans" cxnId="{F32F7F07-DB60-4090-A52A-196A188019B0}">
      <dgm:prSet/>
      <dgm:spPr/>
      <dgm:t>
        <a:bodyPr/>
        <a:lstStyle/>
        <a:p>
          <a:endParaRPr lang="en-US"/>
        </a:p>
      </dgm:t>
    </dgm:pt>
    <dgm:pt modelId="{077BFE69-8BEC-4663-B7A3-35CACC6DFF99}">
      <dgm:prSet/>
      <dgm:spPr/>
      <dgm:t>
        <a:bodyPr/>
        <a:lstStyle/>
        <a:p>
          <a:r>
            <a:rPr lang="en-US" dirty="0"/>
            <a:t>PCAT:  ~400-500 (scale of 600),            	65-90 (percentile)</a:t>
          </a:r>
        </a:p>
      </dgm:t>
    </dgm:pt>
    <dgm:pt modelId="{8D6542BC-9329-4AC4-8BF9-CAAD7555EF03}" type="parTrans" cxnId="{9BC0CDCF-24EE-487F-86F9-FF49F9BB8606}">
      <dgm:prSet/>
      <dgm:spPr/>
      <dgm:t>
        <a:bodyPr/>
        <a:lstStyle/>
        <a:p>
          <a:endParaRPr lang="en-US"/>
        </a:p>
      </dgm:t>
    </dgm:pt>
    <dgm:pt modelId="{4AE4A95D-8F8A-4170-97E0-E48EFCB9CB35}" type="sibTrans" cxnId="{9BC0CDCF-24EE-487F-86F9-FF49F9BB8606}">
      <dgm:prSet/>
      <dgm:spPr/>
      <dgm:t>
        <a:bodyPr/>
        <a:lstStyle/>
        <a:p>
          <a:endParaRPr lang="en-US"/>
        </a:p>
      </dgm:t>
    </dgm:pt>
    <dgm:pt modelId="{2DA422BC-2BB5-4AF4-B3F8-59DE59C46759}">
      <dgm:prSet/>
      <dgm:spPr/>
      <dgm:t>
        <a:bodyPr/>
        <a:lstStyle/>
        <a:p>
          <a:endParaRPr lang="en-US" dirty="0"/>
        </a:p>
      </dgm:t>
    </dgm:pt>
    <dgm:pt modelId="{4D1C4C73-81CC-463E-8850-E8D821ACDAF1}" type="parTrans" cxnId="{CFCAA78C-03B4-4010-B382-CF13B9B8DAB1}">
      <dgm:prSet/>
      <dgm:spPr/>
      <dgm:t>
        <a:bodyPr/>
        <a:lstStyle/>
        <a:p>
          <a:endParaRPr lang="en-US"/>
        </a:p>
      </dgm:t>
    </dgm:pt>
    <dgm:pt modelId="{2AB0756F-2E66-4693-B617-F95856D98C65}" type="sibTrans" cxnId="{CFCAA78C-03B4-4010-B382-CF13B9B8DAB1}">
      <dgm:prSet/>
      <dgm:spPr/>
      <dgm:t>
        <a:bodyPr/>
        <a:lstStyle/>
        <a:p>
          <a:endParaRPr lang="en-US"/>
        </a:p>
      </dgm:t>
    </dgm:pt>
    <dgm:pt modelId="{33C2CC6B-58A1-43E3-A3F2-A1C34D97EBB6}">
      <dgm:prSet/>
      <dgm:spPr/>
      <dgm:t>
        <a:bodyPr/>
        <a:lstStyle/>
        <a:p>
          <a:r>
            <a:rPr lang="en-US" dirty="0"/>
            <a:t>DAT: 18-25 (scale of 30)</a:t>
          </a:r>
        </a:p>
      </dgm:t>
    </dgm:pt>
    <dgm:pt modelId="{DC10F670-592E-4770-9E15-EC2820CC2C5A}" type="parTrans" cxnId="{752CDC31-3217-4B9C-96F4-8E65F93569E5}">
      <dgm:prSet/>
      <dgm:spPr/>
      <dgm:t>
        <a:bodyPr/>
        <a:lstStyle/>
        <a:p>
          <a:endParaRPr lang="en-US"/>
        </a:p>
      </dgm:t>
    </dgm:pt>
    <dgm:pt modelId="{0CB76B64-2878-40BE-B02D-1F3FDB5FD08E}" type="sibTrans" cxnId="{752CDC31-3217-4B9C-96F4-8E65F93569E5}">
      <dgm:prSet/>
      <dgm:spPr/>
      <dgm:t>
        <a:bodyPr/>
        <a:lstStyle/>
        <a:p>
          <a:endParaRPr lang="en-US"/>
        </a:p>
      </dgm:t>
    </dgm:pt>
    <dgm:pt modelId="{7463F65C-0CB8-4E15-B26C-F5ED72622C58}">
      <dgm:prSet/>
      <dgm:spPr/>
      <dgm:t>
        <a:bodyPr/>
        <a:lstStyle/>
        <a:p>
          <a:endParaRPr lang="en-US" dirty="0"/>
        </a:p>
      </dgm:t>
    </dgm:pt>
    <dgm:pt modelId="{D11B29CB-C63B-46DE-8CF5-392F778599F0}" type="parTrans" cxnId="{FE19A2F1-97DF-4867-B2C7-E2795A38B035}">
      <dgm:prSet/>
      <dgm:spPr/>
      <dgm:t>
        <a:bodyPr/>
        <a:lstStyle/>
        <a:p>
          <a:endParaRPr lang="en-US"/>
        </a:p>
      </dgm:t>
    </dgm:pt>
    <dgm:pt modelId="{BE298B07-F586-4205-A9B1-D68565B9F53A}" type="sibTrans" cxnId="{FE19A2F1-97DF-4867-B2C7-E2795A38B035}">
      <dgm:prSet/>
      <dgm:spPr/>
      <dgm:t>
        <a:bodyPr/>
        <a:lstStyle/>
        <a:p>
          <a:endParaRPr lang="en-US"/>
        </a:p>
      </dgm:t>
    </dgm:pt>
    <dgm:pt modelId="{ED17AE1C-D570-4740-A71B-D1F62112215B}">
      <dgm:prSet/>
      <dgm:spPr/>
      <dgm:t>
        <a:bodyPr/>
        <a:lstStyle/>
        <a:p>
          <a:r>
            <a:rPr lang="en-US"/>
            <a:t>GRE:  Field dependent</a:t>
          </a:r>
        </a:p>
      </dgm:t>
    </dgm:pt>
    <dgm:pt modelId="{10CEADEF-4F84-43DB-9099-8B334C39FE77}" type="parTrans" cxnId="{CF3E1D75-8F2A-44A6-BE65-3FE656AC5F55}">
      <dgm:prSet/>
      <dgm:spPr/>
      <dgm:t>
        <a:bodyPr/>
        <a:lstStyle/>
        <a:p>
          <a:endParaRPr lang="en-US"/>
        </a:p>
      </dgm:t>
    </dgm:pt>
    <dgm:pt modelId="{0EA46016-78C2-4BDA-83BA-31E7EA0D9CF4}" type="sibTrans" cxnId="{CF3E1D75-8F2A-44A6-BE65-3FE656AC5F55}">
      <dgm:prSet/>
      <dgm:spPr/>
      <dgm:t>
        <a:bodyPr/>
        <a:lstStyle/>
        <a:p>
          <a:endParaRPr lang="en-US"/>
        </a:p>
      </dgm:t>
    </dgm:pt>
    <dgm:pt modelId="{68A34B71-04EF-4CD6-95BE-41B38443B3A4}" type="pres">
      <dgm:prSet presAssocID="{2AAAF0DD-1B82-41EF-8235-CA054F4DFB6F}" presName="linear" presStyleCnt="0">
        <dgm:presLayoutVars>
          <dgm:animLvl val="lvl"/>
          <dgm:resizeHandles val="exact"/>
        </dgm:presLayoutVars>
      </dgm:prSet>
      <dgm:spPr/>
    </dgm:pt>
    <dgm:pt modelId="{B4B53CA9-16CD-4F90-B292-472556D5AC68}" type="pres">
      <dgm:prSet presAssocID="{530D602A-2FA9-4F24-8703-69AF6595C898}" presName="parentText" presStyleLbl="node1" presStyleIdx="0" presStyleCnt="4" custScaleY="176527">
        <dgm:presLayoutVars>
          <dgm:chMax val="0"/>
          <dgm:bulletEnabled val="1"/>
        </dgm:presLayoutVars>
      </dgm:prSet>
      <dgm:spPr/>
    </dgm:pt>
    <dgm:pt modelId="{3DE5CDFD-4E86-4ADB-8C48-74B708B22B3E}" type="pres">
      <dgm:prSet presAssocID="{1F0C65D9-6CCF-42C3-8E77-D603893A11BC}" presName="spacer" presStyleCnt="0"/>
      <dgm:spPr/>
    </dgm:pt>
    <dgm:pt modelId="{6550939E-4BB1-429A-AD6E-76D7733CDA98}" type="pres">
      <dgm:prSet presAssocID="{077BFE69-8BEC-4663-B7A3-35CACC6DFF99}" presName="parentText" presStyleLbl="node1" presStyleIdx="1" presStyleCnt="4" custScaleY="141240" custLinFactNeighborX="338" custLinFactNeighborY="35773">
        <dgm:presLayoutVars>
          <dgm:chMax val="0"/>
          <dgm:bulletEnabled val="1"/>
        </dgm:presLayoutVars>
      </dgm:prSet>
      <dgm:spPr/>
    </dgm:pt>
    <dgm:pt modelId="{EAC51689-FDED-4B1B-AF8C-549CC870CA6F}" type="pres">
      <dgm:prSet presAssocID="{077BFE69-8BEC-4663-B7A3-35CACC6DFF99}" presName="childText" presStyleLbl="revTx" presStyleIdx="0" presStyleCnt="2">
        <dgm:presLayoutVars>
          <dgm:bulletEnabled val="1"/>
        </dgm:presLayoutVars>
      </dgm:prSet>
      <dgm:spPr/>
    </dgm:pt>
    <dgm:pt modelId="{6DB72AD6-A9EB-49EB-9D7C-A9F08D4C3E6A}" type="pres">
      <dgm:prSet presAssocID="{33C2CC6B-58A1-43E3-A3F2-A1C34D97EBB6}" presName="parentText" presStyleLbl="node1" presStyleIdx="2" presStyleCnt="4" custScaleY="133287">
        <dgm:presLayoutVars>
          <dgm:chMax val="0"/>
          <dgm:bulletEnabled val="1"/>
        </dgm:presLayoutVars>
      </dgm:prSet>
      <dgm:spPr/>
    </dgm:pt>
    <dgm:pt modelId="{61940C77-FF2F-43F9-994C-016543EEDAFD}" type="pres">
      <dgm:prSet presAssocID="{33C2CC6B-58A1-43E3-A3F2-A1C34D97EBB6}" presName="childText" presStyleLbl="revTx" presStyleIdx="1" presStyleCnt="2">
        <dgm:presLayoutVars>
          <dgm:bulletEnabled val="1"/>
        </dgm:presLayoutVars>
      </dgm:prSet>
      <dgm:spPr/>
    </dgm:pt>
    <dgm:pt modelId="{B970280E-F064-4382-B9CA-FBCFAC53A4C9}" type="pres">
      <dgm:prSet presAssocID="{ED17AE1C-D570-4740-A71B-D1F62112215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32F7F07-DB60-4090-A52A-196A188019B0}" srcId="{2AAAF0DD-1B82-41EF-8235-CA054F4DFB6F}" destId="{530D602A-2FA9-4F24-8703-69AF6595C898}" srcOrd="0" destOrd="0" parTransId="{41E445B5-2835-4DEC-ABC7-043AACC5610A}" sibTransId="{1F0C65D9-6CCF-42C3-8E77-D603893A11BC}"/>
    <dgm:cxn modelId="{581C0B11-BD8B-4E27-BE47-97B56D220559}" type="presOf" srcId="{2DA422BC-2BB5-4AF4-B3F8-59DE59C46759}" destId="{EAC51689-FDED-4B1B-AF8C-549CC870CA6F}" srcOrd="0" destOrd="0" presId="urn:microsoft.com/office/officeart/2005/8/layout/vList2"/>
    <dgm:cxn modelId="{EFF7A516-EB1E-44C0-93AA-BD1B629FDF31}" type="presOf" srcId="{ED17AE1C-D570-4740-A71B-D1F62112215B}" destId="{B970280E-F064-4382-B9CA-FBCFAC53A4C9}" srcOrd="0" destOrd="0" presId="urn:microsoft.com/office/officeart/2005/8/layout/vList2"/>
    <dgm:cxn modelId="{752CDC31-3217-4B9C-96F4-8E65F93569E5}" srcId="{2AAAF0DD-1B82-41EF-8235-CA054F4DFB6F}" destId="{33C2CC6B-58A1-43E3-A3F2-A1C34D97EBB6}" srcOrd="2" destOrd="0" parTransId="{DC10F670-592E-4770-9E15-EC2820CC2C5A}" sibTransId="{0CB76B64-2878-40BE-B02D-1F3FDB5FD08E}"/>
    <dgm:cxn modelId="{DEA50B66-1C1B-45C5-B83B-B2BB0C38B769}" type="presOf" srcId="{530D602A-2FA9-4F24-8703-69AF6595C898}" destId="{B4B53CA9-16CD-4F90-B292-472556D5AC68}" srcOrd="0" destOrd="0" presId="urn:microsoft.com/office/officeart/2005/8/layout/vList2"/>
    <dgm:cxn modelId="{81DD5953-5DF5-4A20-8269-F68D610F383B}" type="presOf" srcId="{7463F65C-0CB8-4E15-B26C-F5ED72622C58}" destId="{61940C77-FF2F-43F9-994C-016543EEDAFD}" srcOrd="0" destOrd="0" presId="urn:microsoft.com/office/officeart/2005/8/layout/vList2"/>
    <dgm:cxn modelId="{CF3E1D75-8F2A-44A6-BE65-3FE656AC5F55}" srcId="{2AAAF0DD-1B82-41EF-8235-CA054F4DFB6F}" destId="{ED17AE1C-D570-4740-A71B-D1F62112215B}" srcOrd="3" destOrd="0" parTransId="{10CEADEF-4F84-43DB-9099-8B334C39FE77}" sibTransId="{0EA46016-78C2-4BDA-83BA-31E7EA0D9CF4}"/>
    <dgm:cxn modelId="{CFCAA78C-03B4-4010-B382-CF13B9B8DAB1}" srcId="{077BFE69-8BEC-4663-B7A3-35CACC6DFF99}" destId="{2DA422BC-2BB5-4AF4-B3F8-59DE59C46759}" srcOrd="0" destOrd="0" parTransId="{4D1C4C73-81CC-463E-8850-E8D821ACDAF1}" sibTransId="{2AB0756F-2E66-4693-B617-F95856D98C65}"/>
    <dgm:cxn modelId="{CEB87C93-7A16-4449-8830-4389352C70C6}" type="presOf" srcId="{2AAAF0DD-1B82-41EF-8235-CA054F4DFB6F}" destId="{68A34B71-04EF-4CD6-95BE-41B38443B3A4}" srcOrd="0" destOrd="0" presId="urn:microsoft.com/office/officeart/2005/8/layout/vList2"/>
    <dgm:cxn modelId="{1598CECA-CA76-4F9A-AC77-97BEE6F7C058}" type="presOf" srcId="{33C2CC6B-58A1-43E3-A3F2-A1C34D97EBB6}" destId="{6DB72AD6-A9EB-49EB-9D7C-A9F08D4C3E6A}" srcOrd="0" destOrd="0" presId="urn:microsoft.com/office/officeart/2005/8/layout/vList2"/>
    <dgm:cxn modelId="{9BC0CDCF-24EE-487F-86F9-FF49F9BB8606}" srcId="{2AAAF0DD-1B82-41EF-8235-CA054F4DFB6F}" destId="{077BFE69-8BEC-4663-B7A3-35CACC6DFF99}" srcOrd="1" destOrd="0" parTransId="{8D6542BC-9329-4AC4-8BF9-CAAD7555EF03}" sibTransId="{4AE4A95D-8F8A-4170-97E0-E48EFCB9CB35}"/>
    <dgm:cxn modelId="{21395BEA-E0C8-4749-9FDE-DD184730266B}" type="presOf" srcId="{077BFE69-8BEC-4663-B7A3-35CACC6DFF99}" destId="{6550939E-4BB1-429A-AD6E-76D7733CDA98}" srcOrd="0" destOrd="0" presId="urn:microsoft.com/office/officeart/2005/8/layout/vList2"/>
    <dgm:cxn modelId="{FE19A2F1-97DF-4867-B2C7-E2795A38B035}" srcId="{33C2CC6B-58A1-43E3-A3F2-A1C34D97EBB6}" destId="{7463F65C-0CB8-4E15-B26C-F5ED72622C58}" srcOrd="0" destOrd="0" parTransId="{D11B29CB-C63B-46DE-8CF5-392F778599F0}" sibTransId="{BE298B07-F586-4205-A9B1-D68565B9F53A}"/>
    <dgm:cxn modelId="{E45C0DF3-4608-4F2B-AC79-769D628AA290}" type="presParOf" srcId="{68A34B71-04EF-4CD6-95BE-41B38443B3A4}" destId="{B4B53CA9-16CD-4F90-B292-472556D5AC68}" srcOrd="0" destOrd="0" presId="urn:microsoft.com/office/officeart/2005/8/layout/vList2"/>
    <dgm:cxn modelId="{B7B9136B-57EF-415E-A790-F90290DC5E05}" type="presParOf" srcId="{68A34B71-04EF-4CD6-95BE-41B38443B3A4}" destId="{3DE5CDFD-4E86-4ADB-8C48-74B708B22B3E}" srcOrd="1" destOrd="0" presId="urn:microsoft.com/office/officeart/2005/8/layout/vList2"/>
    <dgm:cxn modelId="{E7C576E3-5935-46DC-B26F-31978DEF799E}" type="presParOf" srcId="{68A34B71-04EF-4CD6-95BE-41B38443B3A4}" destId="{6550939E-4BB1-429A-AD6E-76D7733CDA98}" srcOrd="2" destOrd="0" presId="urn:microsoft.com/office/officeart/2005/8/layout/vList2"/>
    <dgm:cxn modelId="{624FCB0B-CE11-4F1D-AC9F-9C888E086EE7}" type="presParOf" srcId="{68A34B71-04EF-4CD6-95BE-41B38443B3A4}" destId="{EAC51689-FDED-4B1B-AF8C-549CC870CA6F}" srcOrd="3" destOrd="0" presId="urn:microsoft.com/office/officeart/2005/8/layout/vList2"/>
    <dgm:cxn modelId="{C7AF1608-1890-4651-84FE-A11081C59512}" type="presParOf" srcId="{68A34B71-04EF-4CD6-95BE-41B38443B3A4}" destId="{6DB72AD6-A9EB-49EB-9D7C-A9F08D4C3E6A}" srcOrd="4" destOrd="0" presId="urn:microsoft.com/office/officeart/2005/8/layout/vList2"/>
    <dgm:cxn modelId="{60C58B50-C2DA-4EF1-B871-E8CBE2A1A8D7}" type="presParOf" srcId="{68A34B71-04EF-4CD6-95BE-41B38443B3A4}" destId="{61940C77-FF2F-43F9-994C-016543EEDAFD}" srcOrd="5" destOrd="0" presId="urn:microsoft.com/office/officeart/2005/8/layout/vList2"/>
    <dgm:cxn modelId="{AB334C8D-6895-4B91-914C-39DC549116D0}" type="presParOf" srcId="{68A34B71-04EF-4CD6-95BE-41B38443B3A4}" destId="{B970280E-F064-4382-B9CA-FBCFAC53A4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90E296-F695-452E-B558-9D844A4BFF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1DFC19-960E-48AC-91A3-66D1395DAC2E}">
      <dgm:prSet/>
      <dgm:spPr/>
      <dgm:t>
        <a:bodyPr/>
        <a:lstStyle/>
        <a:p>
          <a:r>
            <a:rPr lang="en-US" b="1"/>
            <a:t>Junior year: Testing! (and more) </a:t>
          </a:r>
          <a:endParaRPr lang="en-US"/>
        </a:p>
      </dgm:t>
    </dgm:pt>
    <dgm:pt modelId="{74D817C3-6562-45A7-9A49-6B3A60E66DBA}" type="parTrans" cxnId="{B885C4E0-D23A-413F-8A3E-E47CBA71FF49}">
      <dgm:prSet/>
      <dgm:spPr/>
      <dgm:t>
        <a:bodyPr/>
        <a:lstStyle/>
        <a:p>
          <a:endParaRPr lang="en-US"/>
        </a:p>
      </dgm:t>
    </dgm:pt>
    <dgm:pt modelId="{96F2A02B-316A-44A6-943C-8365F7CC7D0D}" type="sibTrans" cxnId="{B885C4E0-D23A-413F-8A3E-E47CBA71FF49}">
      <dgm:prSet/>
      <dgm:spPr/>
      <dgm:t>
        <a:bodyPr/>
        <a:lstStyle/>
        <a:p>
          <a:endParaRPr lang="en-US"/>
        </a:p>
      </dgm:t>
    </dgm:pt>
    <dgm:pt modelId="{17A75930-A171-4539-B8F5-3124C76DAE72}">
      <dgm:prSet/>
      <dgm:spPr/>
      <dgm:t>
        <a:bodyPr/>
        <a:lstStyle/>
        <a:p>
          <a:r>
            <a:rPr lang="en-US"/>
            <a:t>MCAT: </a:t>
          </a:r>
          <a:r>
            <a:rPr lang="en-US" u="sng"/>
            <a:t>May</a:t>
          </a:r>
          <a:r>
            <a:rPr lang="en-US"/>
            <a:t> Junior Year</a:t>
          </a:r>
        </a:p>
      </dgm:t>
    </dgm:pt>
    <dgm:pt modelId="{E8E8D5A6-70AC-4A41-8275-E5C6C61914ED}" type="parTrans" cxnId="{271D7390-A079-46D1-A94B-A0EC8B045798}">
      <dgm:prSet/>
      <dgm:spPr/>
      <dgm:t>
        <a:bodyPr/>
        <a:lstStyle/>
        <a:p>
          <a:endParaRPr lang="en-US"/>
        </a:p>
      </dgm:t>
    </dgm:pt>
    <dgm:pt modelId="{ADE0E114-864B-45A7-8C12-79E1B9882B42}" type="sibTrans" cxnId="{271D7390-A079-46D1-A94B-A0EC8B045798}">
      <dgm:prSet/>
      <dgm:spPr/>
      <dgm:t>
        <a:bodyPr/>
        <a:lstStyle/>
        <a:p>
          <a:endParaRPr lang="en-US"/>
        </a:p>
      </dgm:t>
    </dgm:pt>
    <dgm:pt modelId="{B7E0FC8F-81ED-41F1-9F17-FA0183D7ECFB}">
      <dgm:prSet/>
      <dgm:spPr/>
      <dgm:t>
        <a:bodyPr/>
        <a:lstStyle/>
        <a:p>
          <a:r>
            <a:rPr lang="en-US"/>
            <a:t>DAT: Summer after Junior year </a:t>
          </a:r>
        </a:p>
      </dgm:t>
    </dgm:pt>
    <dgm:pt modelId="{DAE75AAD-758D-420F-9DA4-650E626B0DB3}" type="parTrans" cxnId="{EA196919-F7EE-4D60-A443-ACB273003F42}">
      <dgm:prSet/>
      <dgm:spPr/>
      <dgm:t>
        <a:bodyPr/>
        <a:lstStyle/>
        <a:p>
          <a:endParaRPr lang="en-US"/>
        </a:p>
      </dgm:t>
    </dgm:pt>
    <dgm:pt modelId="{0642C418-93ED-4C54-A123-4C80E724C0E2}" type="sibTrans" cxnId="{EA196919-F7EE-4D60-A443-ACB273003F42}">
      <dgm:prSet/>
      <dgm:spPr/>
      <dgm:t>
        <a:bodyPr/>
        <a:lstStyle/>
        <a:p>
          <a:endParaRPr lang="en-US"/>
        </a:p>
      </dgm:t>
    </dgm:pt>
    <dgm:pt modelId="{3982D72E-DFFB-4E3F-B476-C1E25220EFD0}">
      <dgm:prSet/>
      <dgm:spPr/>
      <dgm:t>
        <a:bodyPr/>
        <a:lstStyle/>
        <a:p>
          <a:r>
            <a:rPr lang="en-US"/>
            <a:t>PCAT: Summer after Junior year</a:t>
          </a:r>
        </a:p>
      </dgm:t>
    </dgm:pt>
    <dgm:pt modelId="{6E2C2929-673C-4D15-BC03-C0E5D0D7AB70}" type="parTrans" cxnId="{CDF55191-82F2-4F56-828A-A413F3A23D00}">
      <dgm:prSet/>
      <dgm:spPr/>
      <dgm:t>
        <a:bodyPr/>
        <a:lstStyle/>
        <a:p>
          <a:endParaRPr lang="en-US"/>
        </a:p>
      </dgm:t>
    </dgm:pt>
    <dgm:pt modelId="{2D3E4D38-5F21-4C47-BE81-99B038F99676}" type="sibTrans" cxnId="{CDF55191-82F2-4F56-828A-A413F3A23D00}">
      <dgm:prSet/>
      <dgm:spPr/>
      <dgm:t>
        <a:bodyPr/>
        <a:lstStyle/>
        <a:p>
          <a:endParaRPr lang="en-US"/>
        </a:p>
      </dgm:t>
    </dgm:pt>
    <dgm:pt modelId="{B3E3D750-1E05-467F-A2DE-5D72FBFD714D}">
      <dgm:prSet/>
      <dgm:spPr/>
      <dgm:t>
        <a:bodyPr/>
        <a:lstStyle/>
        <a:p>
          <a:r>
            <a:rPr lang="en-US"/>
            <a:t>GRE: Late-Junior/early-Senior (depending on program) </a:t>
          </a:r>
        </a:p>
      </dgm:t>
    </dgm:pt>
    <dgm:pt modelId="{6FC7553D-81EB-4652-AC63-248DCDF3D3D8}" type="parTrans" cxnId="{1BC13237-981C-49D1-99D4-DB141A87A684}">
      <dgm:prSet/>
      <dgm:spPr/>
      <dgm:t>
        <a:bodyPr/>
        <a:lstStyle/>
        <a:p>
          <a:endParaRPr lang="en-US"/>
        </a:p>
      </dgm:t>
    </dgm:pt>
    <dgm:pt modelId="{4891D299-FFBE-4465-8BCE-8C0A4988DE18}" type="sibTrans" cxnId="{1BC13237-981C-49D1-99D4-DB141A87A684}">
      <dgm:prSet/>
      <dgm:spPr/>
      <dgm:t>
        <a:bodyPr/>
        <a:lstStyle/>
        <a:p>
          <a:endParaRPr lang="en-US"/>
        </a:p>
      </dgm:t>
    </dgm:pt>
    <dgm:pt modelId="{839C6A68-A60F-4A90-A9C4-BBFAFB655B1D}">
      <dgm:prSet/>
      <dgm:spPr/>
      <dgm:t>
        <a:bodyPr/>
        <a:lstStyle/>
        <a:p>
          <a:r>
            <a:rPr lang="en-US"/>
            <a:t>Choosing your schools</a:t>
          </a:r>
        </a:p>
      </dgm:t>
    </dgm:pt>
    <dgm:pt modelId="{44753174-DBC7-4184-8AD6-8E1D00EE0B10}" type="parTrans" cxnId="{AD3FBE22-01B6-44AF-A9F0-9CDB46AD3C64}">
      <dgm:prSet/>
      <dgm:spPr/>
      <dgm:t>
        <a:bodyPr/>
        <a:lstStyle/>
        <a:p>
          <a:endParaRPr lang="en-US"/>
        </a:p>
      </dgm:t>
    </dgm:pt>
    <dgm:pt modelId="{1E00D253-B3E1-4BE4-9CC1-892C9DF407F7}" type="sibTrans" cxnId="{AD3FBE22-01B6-44AF-A9F0-9CDB46AD3C64}">
      <dgm:prSet/>
      <dgm:spPr/>
      <dgm:t>
        <a:bodyPr/>
        <a:lstStyle/>
        <a:p>
          <a:endParaRPr lang="en-US"/>
        </a:p>
      </dgm:t>
    </dgm:pt>
    <dgm:pt modelId="{ABCEE0D4-B89B-43B9-87BE-6C51B18850C1}">
      <dgm:prSet/>
      <dgm:spPr/>
      <dgm:t>
        <a:bodyPr/>
        <a:lstStyle/>
        <a:p>
          <a:r>
            <a:rPr lang="en-US" b="1"/>
            <a:t>Before and during senior year</a:t>
          </a:r>
          <a:endParaRPr lang="en-US"/>
        </a:p>
      </dgm:t>
    </dgm:pt>
    <dgm:pt modelId="{404A2BD4-919C-4483-9696-2A4CE8B986BA}" type="parTrans" cxnId="{21D7D9E4-CE1B-4B8A-B0EF-29F290E44435}">
      <dgm:prSet/>
      <dgm:spPr/>
      <dgm:t>
        <a:bodyPr/>
        <a:lstStyle/>
        <a:p>
          <a:endParaRPr lang="en-US"/>
        </a:p>
      </dgm:t>
    </dgm:pt>
    <dgm:pt modelId="{E0BB6AB3-B4E0-46E5-9548-80E7FF9B57A0}" type="sibTrans" cxnId="{21D7D9E4-CE1B-4B8A-B0EF-29F290E44435}">
      <dgm:prSet/>
      <dgm:spPr/>
      <dgm:t>
        <a:bodyPr/>
        <a:lstStyle/>
        <a:p>
          <a:endParaRPr lang="en-US"/>
        </a:p>
      </dgm:t>
    </dgm:pt>
    <dgm:pt modelId="{799F4FCB-0E8D-4FA8-8ACA-531119E65ACA}">
      <dgm:prSet/>
      <dgm:spPr/>
      <dgm:t>
        <a:bodyPr/>
        <a:lstStyle/>
        <a:p>
          <a:r>
            <a:rPr lang="en-US"/>
            <a:t>Letters of recommendation</a:t>
          </a:r>
        </a:p>
      </dgm:t>
    </dgm:pt>
    <dgm:pt modelId="{7FD791E4-A490-4BCB-AE3C-E327EBF6BDA5}" type="parTrans" cxnId="{77F4FA95-DCB4-4F44-96EA-6C36F15AAA8B}">
      <dgm:prSet/>
      <dgm:spPr/>
      <dgm:t>
        <a:bodyPr/>
        <a:lstStyle/>
        <a:p>
          <a:endParaRPr lang="en-US"/>
        </a:p>
      </dgm:t>
    </dgm:pt>
    <dgm:pt modelId="{AC92AF6E-ED43-49B2-9617-9CE9345AB579}" type="sibTrans" cxnId="{77F4FA95-DCB4-4F44-96EA-6C36F15AAA8B}">
      <dgm:prSet/>
      <dgm:spPr/>
      <dgm:t>
        <a:bodyPr/>
        <a:lstStyle/>
        <a:p>
          <a:endParaRPr lang="en-US"/>
        </a:p>
      </dgm:t>
    </dgm:pt>
    <dgm:pt modelId="{C54399D6-47D7-4910-BC25-929424ABCE8D}">
      <dgm:prSet/>
      <dgm:spPr/>
      <dgm:t>
        <a:bodyPr/>
        <a:lstStyle/>
        <a:p>
          <a:r>
            <a:rPr lang="en-US"/>
            <a:t>Essay writing</a:t>
          </a:r>
        </a:p>
      </dgm:t>
    </dgm:pt>
    <dgm:pt modelId="{E4CBF945-B45C-4174-805F-C69B70808B9E}" type="parTrans" cxnId="{8B66C303-2EAB-4079-B5C9-E13A414EA85E}">
      <dgm:prSet/>
      <dgm:spPr/>
      <dgm:t>
        <a:bodyPr/>
        <a:lstStyle/>
        <a:p>
          <a:endParaRPr lang="en-US"/>
        </a:p>
      </dgm:t>
    </dgm:pt>
    <dgm:pt modelId="{D2FFF6A0-7A31-4906-A7CB-861BB582F38A}" type="sibTrans" cxnId="{8B66C303-2EAB-4079-B5C9-E13A414EA85E}">
      <dgm:prSet/>
      <dgm:spPr/>
      <dgm:t>
        <a:bodyPr/>
        <a:lstStyle/>
        <a:p>
          <a:endParaRPr lang="en-US"/>
        </a:p>
      </dgm:t>
    </dgm:pt>
    <dgm:pt modelId="{45A973A3-9350-4DC6-BA11-B7E37A4B754C}">
      <dgm:prSet/>
      <dgm:spPr/>
      <dgm:t>
        <a:bodyPr/>
        <a:lstStyle/>
        <a:p>
          <a:r>
            <a:rPr lang="en-US"/>
            <a:t>Getting the applications submitted ON TIME</a:t>
          </a:r>
        </a:p>
      </dgm:t>
    </dgm:pt>
    <dgm:pt modelId="{1D2466BD-5204-4408-B7DC-8CF1823F50D5}" type="parTrans" cxnId="{27063745-4B4C-4F6A-97D9-C535E6D9B685}">
      <dgm:prSet/>
      <dgm:spPr/>
      <dgm:t>
        <a:bodyPr/>
        <a:lstStyle/>
        <a:p>
          <a:endParaRPr lang="en-US"/>
        </a:p>
      </dgm:t>
    </dgm:pt>
    <dgm:pt modelId="{3CA1EF42-E44A-4581-9EB8-76FF38D529B5}" type="sibTrans" cxnId="{27063745-4B4C-4F6A-97D9-C535E6D9B685}">
      <dgm:prSet/>
      <dgm:spPr/>
      <dgm:t>
        <a:bodyPr/>
        <a:lstStyle/>
        <a:p>
          <a:endParaRPr lang="en-US"/>
        </a:p>
      </dgm:t>
    </dgm:pt>
    <dgm:pt modelId="{F4DD00BB-A635-4DB6-A734-48CD46282EAE}" type="pres">
      <dgm:prSet presAssocID="{AF90E296-F695-452E-B558-9D844A4BFF38}" presName="linear" presStyleCnt="0">
        <dgm:presLayoutVars>
          <dgm:animLvl val="lvl"/>
          <dgm:resizeHandles val="exact"/>
        </dgm:presLayoutVars>
      </dgm:prSet>
      <dgm:spPr/>
    </dgm:pt>
    <dgm:pt modelId="{FB05256A-4ED5-4B09-8FC1-BFB679565C74}" type="pres">
      <dgm:prSet presAssocID="{3E1DFC19-960E-48AC-91A3-66D1395DAC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86CBD87-51FC-4914-9F7B-16883E28E1B2}" type="pres">
      <dgm:prSet presAssocID="{3E1DFC19-960E-48AC-91A3-66D1395DAC2E}" presName="childText" presStyleLbl="revTx" presStyleIdx="0" presStyleCnt="2">
        <dgm:presLayoutVars>
          <dgm:bulletEnabled val="1"/>
        </dgm:presLayoutVars>
      </dgm:prSet>
      <dgm:spPr/>
    </dgm:pt>
    <dgm:pt modelId="{DAD77481-720D-4C4F-B197-413BC0A6F997}" type="pres">
      <dgm:prSet presAssocID="{ABCEE0D4-B89B-43B9-87BE-6C51B18850C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79691DE-7788-4AD0-A30E-13440EC0E45C}" type="pres">
      <dgm:prSet presAssocID="{ABCEE0D4-B89B-43B9-87BE-6C51B18850C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B66C303-2EAB-4079-B5C9-E13A414EA85E}" srcId="{ABCEE0D4-B89B-43B9-87BE-6C51B18850C1}" destId="{C54399D6-47D7-4910-BC25-929424ABCE8D}" srcOrd="1" destOrd="0" parTransId="{E4CBF945-B45C-4174-805F-C69B70808B9E}" sibTransId="{D2FFF6A0-7A31-4906-A7CB-861BB582F38A}"/>
    <dgm:cxn modelId="{430AD418-8C96-49CB-AB37-60320EB40E58}" type="presOf" srcId="{839C6A68-A60F-4A90-A9C4-BBFAFB655B1D}" destId="{886CBD87-51FC-4914-9F7B-16883E28E1B2}" srcOrd="0" destOrd="4" presId="urn:microsoft.com/office/officeart/2005/8/layout/vList2"/>
    <dgm:cxn modelId="{EA196919-F7EE-4D60-A443-ACB273003F42}" srcId="{3E1DFC19-960E-48AC-91A3-66D1395DAC2E}" destId="{B7E0FC8F-81ED-41F1-9F17-FA0183D7ECFB}" srcOrd="1" destOrd="0" parTransId="{DAE75AAD-758D-420F-9DA4-650E626B0DB3}" sibTransId="{0642C418-93ED-4C54-A123-4C80E724C0E2}"/>
    <dgm:cxn modelId="{AD3FBE22-01B6-44AF-A9F0-9CDB46AD3C64}" srcId="{3E1DFC19-960E-48AC-91A3-66D1395DAC2E}" destId="{839C6A68-A60F-4A90-A9C4-BBFAFB655B1D}" srcOrd="4" destOrd="0" parTransId="{44753174-DBC7-4184-8AD6-8E1D00EE0B10}" sibTransId="{1E00D253-B3E1-4BE4-9CC1-892C9DF407F7}"/>
    <dgm:cxn modelId="{1BC13237-981C-49D1-99D4-DB141A87A684}" srcId="{3E1DFC19-960E-48AC-91A3-66D1395DAC2E}" destId="{B3E3D750-1E05-467F-A2DE-5D72FBFD714D}" srcOrd="3" destOrd="0" parTransId="{6FC7553D-81EB-4652-AC63-248DCDF3D3D8}" sibTransId="{4891D299-FFBE-4465-8BCE-8C0A4988DE18}"/>
    <dgm:cxn modelId="{BFD45C44-4FB5-416F-93C5-5963EC4DAF18}" type="presOf" srcId="{45A973A3-9350-4DC6-BA11-B7E37A4B754C}" destId="{F79691DE-7788-4AD0-A30E-13440EC0E45C}" srcOrd="0" destOrd="2" presId="urn:microsoft.com/office/officeart/2005/8/layout/vList2"/>
    <dgm:cxn modelId="{27063745-4B4C-4F6A-97D9-C535E6D9B685}" srcId="{ABCEE0D4-B89B-43B9-87BE-6C51B18850C1}" destId="{45A973A3-9350-4DC6-BA11-B7E37A4B754C}" srcOrd="2" destOrd="0" parTransId="{1D2466BD-5204-4408-B7DC-8CF1823F50D5}" sibTransId="{3CA1EF42-E44A-4581-9EB8-76FF38D529B5}"/>
    <dgm:cxn modelId="{81A61E66-8CED-4A26-BA0B-4959CBCC2A82}" type="presOf" srcId="{AF90E296-F695-452E-B558-9D844A4BFF38}" destId="{F4DD00BB-A635-4DB6-A734-48CD46282EAE}" srcOrd="0" destOrd="0" presId="urn:microsoft.com/office/officeart/2005/8/layout/vList2"/>
    <dgm:cxn modelId="{CF9D2166-B615-4EF0-A36F-BB6623ABB954}" type="presOf" srcId="{799F4FCB-0E8D-4FA8-8ACA-531119E65ACA}" destId="{F79691DE-7788-4AD0-A30E-13440EC0E45C}" srcOrd="0" destOrd="0" presId="urn:microsoft.com/office/officeart/2005/8/layout/vList2"/>
    <dgm:cxn modelId="{31F9644A-6DBE-4700-B112-9727C53EAA3C}" type="presOf" srcId="{3E1DFC19-960E-48AC-91A3-66D1395DAC2E}" destId="{FB05256A-4ED5-4B09-8FC1-BFB679565C74}" srcOrd="0" destOrd="0" presId="urn:microsoft.com/office/officeart/2005/8/layout/vList2"/>
    <dgm:cxn modelId="{5E54C885-20B7-464E-97E0-F7E4F1AB9B51}" type="presOf" srcId="{ABCEE0D4-B89B-43B9-87BE-6C51B18850C1}" destId="{DAD77481-720D-4C4F-B197-413BC0A6F997}" srcOrd="0" destOrd="0" presId="urn:microsoft.com/office/officeart/2005/8/layout/vList2"/>
    <dgm:cxn modelId="{271D7390-A079-46D1-A94B-A0EC8B045798}" srcId="{3E1DFC19-960E-48AC-91A3-66D1395DAC2E}" destId="{17A75930-A171-4539-B8F5-3124C76DAE72}" srcOrd="0" destOrd="0" parTransId="{E8E8D5A6-70AC-4A41-8275-E5C6C61914ED}" sibTransId="{ADE0E114-864B-45A7-8C12-79E1B9882B42}"/>
    <dgm:cxn modelId="{CDF55191-82F2-4F56-828A-A413F3A23D00}" srcId="{3E1DFC19-960E-48AC-91A3-66D1395DAC2E}" destId="{3982D72E-DFFB-4E3F-B476-C1E25220EFD0}" srcOrd="2" destOrd="0" parTransId="{6E2C2929-673C-4D15-BC03-C0E5D0D7AB70}" sibTransId="{2D3E4D38-5F21-4C47-BE81-99B038F99676}"/>
    <dgm:cxn modelId="{625A0694-2D13-4D3F-AEB2-7CFD43F6B06A}" type="presOf" srcId="{C54399D6-47D7-4910-BC25-929424ABCE8D}" destId="{F79691DE-7788-4AD0-A30E-13440EC0E45C}" srcOrd="0" destOrd="1" presId="urn:microsoft.com/office/officeart/2005/8/layout/vList2"/>
    <dgm:cxn modelId="{77F4FA95-DCB4-4F44-96EA-6C36F15AAA8B}" srcId="{ABCEE0D4-B89B-43B9-87BE-6C51B18850C1}" destId="{799F4FCB-0E8D-4FA8-8ACA-531119E65ACA}" srcOrd="0" destOrd="0" parTransId="{7FD791E4-A490-4BCB-AE3C-E327EBF6BDA5}" sibTransId="{AC92AF6E-ED43-49B2-9617-9CE9345AB579}"/>
    <dgm:cxn modelId="{87832CB3-F28C-4B77-A1DA-6F1FC306CC8D}" type="presOf" srcId="{B3E3D750-1E05-467F-A2DE-5D72FBFD714D}" destId="{886CBD87-51FC-4914-9F7B-16883E28E1B2}" srcOrd="0" destOrd="3" presId="urn:microsoft.com/office/officeart/2005/8/layout/vList2"/>
    <dgm:cxn modelId="{8DF6D9B9-B0E6-4195-8D7A-5E6D22A15E3E}" type="presOf" srcId="{3982D72E-DFFB-4E3F-B476-C1E25220EFD0}" destId="{886CBD87-51FC-4914-9F7B-16883E28E1B2}" srcOrd="0" destOrd="2" presId="urn:microsoft.com/office/officeart/2005/8/layout/vList2"/>
    <dgm:cxn modelId="{B885C4E0-D23A-413F-8A3E-E47CBA71FF49}" srcId="{AF90E296-F695-452E-B558-9D844A4BFF38}" destId="{3E1DFC19-960E-48AC-91A3-66D1395DAC2E}" srcOrd="0" destOrd="0" parTransId="{74D817C3-6562-45A7-9A49-6B3A60E66DBA}" sibTransId="{96F2A02B-316A-44A6-943C-8365F7CC7D0D}"/>
    <dgm:cxn modelId="{21D7D9E4-CE1B-4B8A-B0EF-29F290E44435}" srcId="{AF90E296-F695-452E-B558-9D844A4BFF38}" destId="{ABCEE0D4-B89B-43B9-87BE-6C51B18850C1}" srcOrd="1" destOrd="0" parTransId="{404A2BD4-919C-4483-9696-2A4CE8B986BA}" sibTransId="{E0BB6AB3-B4E0-46E5-9548-80E7FF9B57A0}"/>
    <dgm:cxn modelId="{3201E3EE-F89F-4627-AC20-0F4A28653C3A}" type="presOf" srcId="{B7E0FC8F-81ED-41F1-9F17-FA0183D7ECFB}" destId="{886CBD87-51FC-4914-9F7B-16883E28E1B2}" srcOrd="0" destOrd="1" presId="urn:microsoft.com/office/officeart/2005/8/layout/vList2"/>
    <dgm:cxn modelId="{777152FA-8920-47D8-BBC9-56EDE7543359}" type="presOf" srcId="{17A75930-A171-4539-B8F5-3124C76DAE72}" destId="{886CBD87-51FC-4914-9F7B-16883E28E1B2}" srcOrd="0" destOrd="0" presId="urn:microsoft.com/office/officeart/2005/8/layout/vList2"/>
    <dgm:cxn modelId="{DC67CE38-BBBA-4C38-8375-8D224004907F}" type="presParOf" srcId="{F4DD00BB-A635-4DB6-A734-48CD46282EAE}" destId="{FB05256A-4ED5-4B09-8FC1-BFB679565C74}" srcOrd="0" destOrd="0" presId="urn:microsoft.com/office/officeart/2005/8/layout/vList2"/>
    <dgm:cxn modelId="{996484AA-600E-4A3D-8B4C-087899F07E7A}" type="presParOf" srcId="{F4DD00BB-A635-4DB6-A734-48CD46282EAE}" destId="{886CBD87-51FC-4914-9F7B-16883E28E1B2}" srcOrd="1" destOrd="0" presId="urn:microsoft.com/office/officeart/2005/8/layout/vList2"/>
    <dgm:cxn modelId="{58E2285A-A032-4BB3-949A-B6B5E57EBCB4}" type="presParOf" srcId="{F4DD00BB-A635-4DB6-A734-48CD46282EAE}" destId="{DAD77481-720D-4C4F-B197-413BC0A6F997}" srcOrd="2" destOrd="0" presId="urn:microsoft.com/office/officeart/2005/8/layout/vList2"/>
    <dgm:cxn modelId="{A050C3A5-71A5-4FB5-978F-099A859B0366}" type="presParOf" srcId="{F4DD00BB-A635-4DB6-A734-48CD46282EAE}" destId="{F79691DE-7788-4AD0-A30E-13440EC0E4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394F0B-5BF8-4BA2-8E7A-7C5716E61A12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7AFDC9C-A5A4-464F-A512-4C1D2C448AF6}">
      <dgm:prSet custT="1"/>
      <dgm:spPr/>
      <dgm:t>
        <a:bodyPr/>
        <a:lstStyle/>
        <a:p>
          <a:r>
            <a:rPr lang="en-US" sz="2000" dirty="0"/>
            <a:t>Shadowing agreement with Carilion</a:t>
          </a:r>
        </a:p>
      </dgm:t>
    </dgm:pt>
    <dgm:pt modelId="{0396ECD6-C0A0-43A6-987F-C15602B21277}" type="parTrans" cxnId="{B0E094F7-3901-4407-8524-630D24E98E0E}">
      <dgm:prSet/>
      <dgm:spPr/>
      <dgm:t>
        <a:bodyPr/>
        <a:lstStyle/>
        <a:p>
          <a:endParaRPr lang="en-US"/>
        </a:p>
      </dgm:t>
    </dgm:pt>
    <dgm:pt modelId="{74648FB9-2980-48F0-9BA2-CFF304C74FEE}" type="sibTrans" cxnId="{B0E094F7-3901-4407-8524-630D24E98E0E}">
      <dgm:prSet/>
      <dgm:spPr/>
      <dgm:t>
        <a:bodyPr/>
        <a:lstStyle/>
        <a:p>
          <a:endParaRPr lang="en-US"/>
        </a:p>
      </dgm:t>
    </dgm:pt>
    <dgm:pt modelId="{EEF95AB0-9D30-4C2E-A438-0D1F6E79321F}">
      <dgm:prSet custT="1"/>
      <dgm:spPr/>
      <dgm:t>
        <a:bodyPr/>
        <a:lstStyle/>
        <a:p>
          <a:r>
            <a:rPr lang="en-US" sz="2000" dirty="0"/>
            <a:t>Roanoke College clinical research course taught at Carilion</a:t>
          </a:r>
        </a:p>
      </dgm:t>
    </dgm:pt>
    <dgm:pt modelId="{D0284C73-474D-4C8F-BF38-D9BCE7FAE51F}" type="parTrans" cxnId="{39E18FA7-EE2C-4DAD-9F21-925B4C100969}">
      <dgm:prSet/>
      <dgm:spPr/>
      <dgm:t>
        <a:bodyPr/>
        <a:lstStyle/>
        <a:p>
          <a:endParaRPr lang="en-US"/>
        </a:p>
      </dgm:t>
    </dgm:pt>
    <dgm:pt modelId="{A8F00862-718B-4827-8749-DDEB18EAB72F}" type="sibTrans" cxnId="{39E18FA7-EE2C-4DAD-9F21-925B4C100969}">
      <dgm:prSet/>
      <dgm:spPr/>
      <dgm:t>
        <a:bodyPr/>
        <a:lstStyle/>
        <a:p>
          <a:endParaRPr lang="en-US"/>
        </a:p>
      </dgm:t>
    </dgm:pt>
    <dgm:pt modelId="{153B605D-4973-494A-BCEF-6B287ED3380C}">
      <dgm:prSet custT="1"/>
      <dgm:spPr/>
      <dgm:t>
        <a:bodyPr/>
        <a:lstStyle/>
        <a:p>
          <a:r>
            <a:rPr lang="en-US" sz="2000" dirty="0"/>
            <a:t>Clinical research internships at the Veterans Administration Hospital</a:t>
          </a:r>
        </a:p>
      </dgm:t>
    </dgm:pt>
    <dgm:pt modelId="{611827A0-D0AB-40D1-9D82-61798279F125}" type="parTrans" cxnId="{F4B242D2-71E9-4A14-8CC9-D62B6533B337}">
      <dgm:prSet/>
      <dgm:spPr/>
      <dgm:t>
        <a:bodyPr/>
        <a:lstStyle/>
        <a:p>
          <a:endParaRPr lang="en-US"/>
        </a:p>
      </dgm:t>
    </dgm:pt>
    <dgm:pt modelId="{1BCDCB61-723A-45FA-A440-4F5E05241733}" type="sibTrans" cxnId="{F4B242D2-71E9-4A14-8CC9-D62B6533B337}">
      <dgm:prSet/>
      <dgm:spPr/>
      <dgm:t>
        <a:bodyPr/>
        <a:lstStyle/>
        <a:p>
          <a:endParaRPr lang="en-US"/>
        </a:p>
      </dgm:t>
    </dgm:pt>
    <dgm:pt modelId="{5821A2F1-E243-4D13-8904-EC31799998D7}">
      <dgm:prSet custT="1"/>
      <dgm:spPr/>
      <dgm:t>
        <a:bodyPr/>
        <a:lstStyle/>
        <a:p>
          <a:r>
            <a:rPr lang="en-US" sz="2000" dirty="0"/>
            <a:t>Volunteer agreements with the Bradley Free Clinic and Rescue Mission</a:t>
          </a:r>
        </a:p>
      </dgm:t>
    </dgm:pt>
    <dgm:pt modelId="{9B7CC4ED-6E57-4821-9BDC-AE75FE7B7A03}" type="parTrans" cxnId="{4E9D71E3-6B65-4B2E-8660-F1C87A14B2BC}">
      <dgm:prSet/>
      <dgm:spPr/>
      <dgm:t>
        <a:bodyPr/>
        <a:lstStyle/>
        <a:p>
          <a:endParaRPr lang="en-US"/>
        </a:p>
      </dgm:t>
    </dgm:pt>
    <dgm:pt modelId="{40CF4157-2088-43D0-B502-3AB631A10029}" type="sibTrans" cxnId="{4E9D71E3-6B65-4B2E-8660-F1C87A14B2BC}">
      <dgm:prSet/>
      <dgm:spPr/>
      <dgm:t>
        <a:bodyPr/>
        <a:lstStyle/>
        <a:p>
          <a:endParaRPr lang="en-US"/>
        </a:p>
      </dgm:t>
    </dgm:pt>
    <dgm:pt modelId="{6E28A9A0-489C-450C-9235-B55A80DB6D6A}">
      <dgm:prSet custT="1"/>
      <dgm:spPr/>
      <dgm:t>
        <a:bodyPr/>
        <a:lstStyle/>
        <a:p>
          <a:r>
            <a:rPr lang="en-US" sz="2000" dirty="0"/>
            <a:t>Volunteer agreement with the Roanoke Zoo</a:t>
          </a:r>
        </a:p>
      </dgm:t>
    </dgm:pt>
    <dgm:pt modelId="{6386EECB-FBEA-484B-AF7F-F9847B4F0920}" type="parTrans" cxnId="{92CF0E45-00EA-4169-9E93-8DC76E563829}">
      <dgm:prSet/>
      <dgm:spPr/>
      <dgm:t>
        <a:bodyPr/>
        <a:lstStyle/>
        <a:p>
          <a:endParaRPr lang="en-US"/>
        </a:p>
      </dgm:t>
    </dgm:pt>
    <dgm:pt modelId="{C9141E35-C77C-4F0F-BB8F-344100DE3ABC}" type="sibTrans" cxnId="{92CF0E45-00EA-4169-9E93-8DC76E563829}">
      <dgm:prSet/>
      <dgm:spPr/>
      <dgm:t>
        <a:bodyPr/>
        <a:lstStyle/>
        <a:p>
          <a:endParaRPr lang="en-US"/>
        </a:p>
      </dgm:t>
    </dgm:pt>
    <dgm:pt modelId="{5FE7142F-A502-4960-9EDC-EAFC234ABCA2}">
      <dgm:prSet custT="1"/>
      <dgm:spPr/>
      <dgm:t>
        <a:bodyPr/>
        <a:lstStyle/>
        <a:p>
          <a:r>
            <a:rPr lang="en-US" sz="2000" dirty="0"/>
            <a:t>Multiple scribing organizations in the area</a:t>
          </a:r>
        </a:p>
      </dgm:t>
    </dgm:pt>
    <dgm:pt modelId="{79EE2F1E-6A77-41C4-94EB-52AED4A69B35}" type="parTrans" cxnId="{9F97E598-B6CF-41BC-86D4-FD6D4DAC62A5}">
      <dgm:prSet/>
      <dgm:spPr/>
      <dgm:t>
        <a:bodyPr/>
        <a:lstStyle/>
        <a:p>
          <a:endParaRPr lang="en-US"/>
        </a:p>
      </dgm:t>
    </dgm:pt>
    <dgm:pt modelId="{9D05D91F-22DA-42E0-A995-74160BF1BBD4}" type="sibTrans" cxnId="{9F97E598-B6CF-41BC-86D4-FD6D4DAC62A5}">
      <dgm:prSet/>
      <dgm:spPr/>
      <dgm:t>
        <a:bodyPr/>
        <a:lstStyle/>
        <a:p>
          <a:endParaRPr lang="en-US"/>
        </a:p>
      </dgm:t>
    </dgm:pt>
    <dgm:pt modelId="{610F3180-6209-4025-9041-E2E2E5AC3FB8}">
      <dgm:prSet custT="1"/>
      <dgm:spPr/>
      <dgm:t>
        <a:bodyPr/>
        <a:lstStyle/>
        <a:p>
          <a:r>
            <a:rPr lang="en-US" sz="2000" dirty="0"/>
            <a:t>Bradley Free Clinic</a:t>
          </a:r>
        </a:p>
      </dgm:t>
    </dgm:pt>
    <dgm:pt modelId="{30160B37-64AF-409C-BA0D-8DD319946EC9}" type="parTrans" cxnId="{95B603D4-7AD3-488D-A6D0-82B529CC3D5E}">
      <dgm:prSet/>
      <dgm:spPr/>
      <dgm:t>
        <a:bodyPr/>
        <a:lstStyle/>
        <a:p>
          <a:endParaRPr lang="en-US"/>
        </a:p>
      </dgm:t>
    </dgm:pt>
    <dgm:pt modelId="{9AD5C125-2B05-41EF-A3F2-BBC20A49E962}" type="sibTrans" cxnId="{95B603D4-7AD3-488D-A6D0-82B529CC3D5E}">
      <dgm:prSet/>
      <dgm:spPr/>
      <dgm:t>
        <a:bodyPr/>
        <a:lstStyle/>
        <a:p>
          <a:endParaRPr lang="en-US"/>
        </a:p>
      </dgm:t>
    </dgm:pt>
    <dgm:pt modelId="{AD209DC5-194F-4740-91C0-83EFCB090BE6}" type="pres">
      <dgm:prSet presAssocID="{2B394F0B-5BF8-4BA2-8E7A-7C5716E61A12}" presName="vert0" presStyleCnt="0">
        <dgm:presLayoutVars>
          <dgm:dir/>
          <dgm:animOne val="branch"/>
          <dgm:animLvl val="lvl"/>
        </dgm:presLayoutVars>
      </dgm:prSet>
      <dgm:spPr/>
    </dgm:pt>
    <dgm:pt modelId="{0D7D70E7-ADF3-4F09-9032-6BB0E0CC58B6}" type="pres">
      <dgm:prSet presAssocID="{C7AFDC9C-A5A4-464F-A512-4C1D2C448AF6}" presName="thickLine" presStyleLbl="alignNode1" presStyleIdx="0" presStyleCnt="7"/>
      <dgm:spPr/>
    </dgm:pt>
    <dgm:pt modelId="{0823F1D4-7482-45C0-B27E-83484D8A3C06}" type="pres">
      <dgm:prSet presAssocID="{C7AFDC9C-A5A4-464F-A512-4C1D2C448AF6}" presName="horz1" presStyleCnt="0"/>
      <dgm:spPr/>
    </dgm:pt>
    <dgm:pt modelId="{3486F508-22EA-49AF-87F7-BEF167FFCDEC}" type="pres">
      <dgm:prSet presAssocID="{C7AFDC9C-A5A4-464F-A512-4C1D2C448AF6}" presName="tx1" presStyleLbl="revTx" presStyleIdx="0" presStyleCnt="7"/>
      <dgm:spPr/>
    </dgm:pt>
    <dgm:pt modelId="{AFFEA53C-1289-4E6F-A13E-DFE842DCDBCC}" type="pres">
      <dgm:prSet presAssocID="{C7AFDC9C-A5A4-464F-A512-4C1D2C448AF6}" presName="vert1" presStyleCnt="0"/>
      <dgm:spPr/>
    </dgm:pt>
    <dgm:pt modelId="{F6BC4F30-4C52-4C4C-801C-196D1A9E549E}" type="pres">
      <dgm:prSet presAssocID="{EEF95AB0-9D30-4C2E-A438-0D1F6E79321F}" presName="thickLine" presStyleLbl="alignNode1" presStyleIdx="1" presStyleCnt="7"/>
      <dgm:spPr/>
    </dgm:pt>
    <dgm:pt modelId="{4B3CB1DB-707C-4DC8-97B5-7E76493CDD17}" type="pres">
      <dgm:prSet presAssocID="{EEF95AB0-9D30-4C2E-A438-0D1F6E79321F}" presName="horz1" presStyleCnt="0"/>
      <dgm:spPr/>
    </dgm:pt>
    <dgm:pt modelId="{842A06DC-53DB-4834-916A-09922BE23448}" type="pres">
      <dgm:prSet presAssocID="{EEF95AB0-9D30-4C2E-A438-0D1F6E79321F}" presName="tx1" presStyleLbl="revTx" presStyleIdx="1" presStyleCnt="7"/>
      <dgm:spPr/>
    </dgm:pt>
    <dgm:pt modelId="{7F1753A8-4DA7-40A0-A208-DD2626D5668E}" type="pres">
      <dgm:prSet presAssocID="{EEF95AB0-9D30-4C2E-A438-0D1F6E79321F}" presName="vert1" presStyleCnt="0"/>
      <dgm:spPr/>
    </dgm:pt>
    <dgm:pt modelId="{0061BC56-4804-4327-8BBD-8B4F7DD82929}" type="pres">
      <dgm:prSet presAssocID="{153B605D-4973-494A-BCEF-6B287ED3380C}" presName="thickLine" presStyleLbl="alignNode1" presStyleIdx="2" presStyleCnt="7"/>
      <dgm:spPr/>
    </dgm:pt>
    <dgm:pt modelId="{B9657F53-86A7-4F9B-BCC9-A0F44991A60D}" type="pres">
      <dgm:prSet presAssocID="{153B605D-4973-494A-BCEF-6B287ED3380C}" presName="horz1" presStyleCnt="0"/>
      <dgm:spPr/>
    </dgm:pt>
    <dgm:pt modelId="{E0AAF00D-2F98-4EDA-8C2D-1A9913DEC3CB}" type="pres">
      <dgm:prSet presAssocID="{153B605D-4973-494A-BCEF-6B287ED3380C}" presName="tx1" presStyleLbl="revTx" presStyleIdx="2" presStyleCnt="7"/>
      <dgm:spPr/>
    </dgm:pt>
    <dgm:pt modelId="{62A5B1FE-A045-474D-9BF6-F4BA54BCD6E6}" type="pres">
      <dgm:prSet presAssocID="{153B605D-4973-494A-BCEF-6B287ED3380C}" presName="vert1" presStyleCnt="0"/>
      <dgm:spPr/>
    </dgm:pt>
    <dgm:pt modelId="{BFF5C095-7D95-4124-BDBC-A272F23AD3DF}" type="pres">
      <dgm:prSet presAssocID="{5821A2F1-E243-4D13-8904-EC31799998D7}" presName="thickLine" presStyleLbl="alignNode1" presStyleIdx="3" presStyleCnt="7"/>
      <dgm:spPr/>
    </dgm:pt>
    <dgm:pt modelId="{28C00FB4-20A0-475F-BCEA-E38E6215454B}" type="pres">
      <dgm:prSet presAssocID="{5821A2F1-E243-4D13-8904-EC31799998D7}" presName="horz1" presStyleCnt="0"/>
      <dgm:spPr/>
    </dgm:pt>
    <dgm:pt modelId="{F3B2F02A-1AF3-4A9F-8475-ACE488A26D0E}" type="pres">
      <dgm:prSet presAssocID="{5821A2F1-E243-4D13-8904-EC31799998D7}" presName="tx1" presStyleLbl="revTx" presStyleIdx="3" presStyleCnt="7"/>
      <dgm:spPr/>
    </dgm:pt>
    <dgm:pt modelId="{2226D65E-EA6F-4BEF-A2D1-F6ECFD7EB6EA}" type="pres">
      <dgm:prSet presAssocID="{5821A2F1-E243-4D13-8904-EC31799998D7}" presName="vert1" presStyleCnt="0"/>
      <dgm:spPr/>
    </dgm:pt>
    <dgm:pt modelId="{5344E006-ECD2-407F-A501-8BECB76CD29A}" type="pres">
      <dgm:prSet presAssocID="{6E28A9A0-489C-450C-9235-B55A80DB6D6A}" presName="thickLine" presStyleLbl="alignNode1" presStyleIdx="4" presStyleCnt="7"/>
      <dgm:spPr/>
    </dgm:pt>
    <dgm:pt modelId="{A5C29CEE-2F01-42A4-BC10-7DA39D0669E1}" type="pres">
      <dgm:prSet presAssocID="{6E28A9A0-489C-450C-9235-B55A80DB6D6A}" presName="horz1" presStyleCnt="0"/>
      <dgm:spPr/>
    </dgm:pt>
    <dgm:pt modelId="{3514E1EC-3383-4EF6-AC97-900D1429222C}" type="pres">
      <dgm:prSet presAssocID="{6E28A9A0-489C-450C-9235-B55A80DB6D6A}" presName="tx1" presStyleLbl="revTx" presStyleIdx="4" presStyleCnt="7"/>
      <dgm:spPr/>
    </dgm:pt>
    <dgm:pt modelId="{57C90A95-FC00-4961-8424-6012EAC4BF61}" type="pres">
      <dgm:prSet presAssocID="{6E28A9A0-489C-450C-9235-B55A80DB6D6A}" presName="vert1" presStyleCnt="0"/>
      <dgm:spPr/>
    </dgm:pt>
    <dgm:pt modelId="{9ED1F033-3483-44D1-BBEB-3C750D2E5887}" type="pres">
      <dgm:prSet presAssocID="{5FE7142F-A502-4960-9EDC-EAFC234ABCA2}" presName="thickLine" presStyleLbl="alignNode1" presStyleIdx="5" presStyleCnt="7"/>
      <dgm:spPr/>
    </dgm:pt>
    <dgm:pt modelId="{EDA4D243-5E43-4824-A7AF-BE46FA1E09CF}" type="pres">
      <dgm:prSet presAssocID="{5FE7142F-A502-4960-9EDC-EAFC234ABCA2}" presName="horz1" presStyleCnt="0"/>
      <dgm:spPr/>
    </dgm:pt>
    <dgm:pt modelId="{7D2141EE-A458-4909-A273-A417FEBD4CA9}" type="pres">
      <dgm:prSet presAssocID="{5FE7142F-A502-4960-9EDC-EAFC234ABCA2}" presName="tx1" presStyleLbl="revTx" presStyleIdx="5" presStyleCnt="7"/>
      <dgm:spPr/>
    </dgm:pt>
    <dgm:pt modelId="{E2078F59-B371-4D92-A09F-060D147416D6}" type="pres">
      <dgm:prSet presAssocID="{5FE7142F-A502-4960-9EDC-EAFC234ABCA2}" presName="vert1" presStyleCnt="0"/>
      <dgm:spPr/>
    </dgm:pt>
    <dgm:pt modelId="{D91EFB8F-D9BE-4E6B-9E52-890120CF29DE}" type="pres">
      <dgm:prSet presAssocID="{610F3180-6209-4025-9041-E2E2E5AC3FB8}" presName="thickLine" presStyleLbl="alignNode1" presStyleIdx="6" presStyleCnt="7"/>
      <dgm:spPr/>
    </dgm:pt>
    <dgm:pt modelId="{2E2B8848-F314-436D-9EB4-F0F11BE2007F}" type="pres">
      <dgm:prSet presAssocID="{610F3180-6209-4025-9041-E2E2E5AC3FB8}" presName="horz1" presStyleCnt="0"/>
      <dgm:spPr/>
    </dgm:pt>
    <dgm:pt modelId="{D35559D8-FE60-4437-B35D-9033B4BECF4C}" type="pres">
      <dgm:prSet presAssocID="{610F3180-6209-4025-9041-E2E2E5AC3FB8}" presName="tx1" presStyleLbl="revTx" presStyleIdx="6" presStyleCnt="7"/>
      <dgm:spPr/>
    </dgm:pt>
    <dgm:pt modelId="{8DBE1196-033F-4269-8E97-5491EE713D86}" type="pres">
      <dgm:prSet presAssocID="{610F3180-6209-4025-9041-E2E2E5AC3FB8}" presName="vert1" presStyleCnt="0"/>
      <dgm:spPr/>
    </dgm:pt>
  </dgm:ptLst>
  <dgm:cxnLst>
    <dgm:cxn modelId="{69043B0A-BDBA-4C23-A297-6381DA4D9B10}" type="presOf" srcId="{2B394F0B-5BF8-4BA2-8E7A-7C5716E61A12}" destId="{AD209DC5-194F-4740-91C0-83EFCB090BE6}" srcOrd="0" destOrd="0" presId="urn:microsoft.com/office/officeart/2008/layout/LinedList"/>
    <dgm:cxn modelId="{B310B11E-8D6E-4F74-B5BF-CA045750465F}" type="presOf" srcId="{EEF95AB0-9D30-4C2E-A438-0D1F6E79321F}" destId="{842A06DC-53DB-4834-916A-09922BE23448}" srcOrd="0" destOrd="0" presId="urn:microsoft.com/office/officeart/2008/layout/LinedList"/>
    <dgm:cxn modelId="{3468B33A-272A-45D6-B91D-A230D85A0A74}" type="presOf" srcId="{6E28A9A0-489C-450C-9235-B55A80DB6D6A}" destId="{3514E1EC-3383-4EF6-AC97-900D1429222C}" srcOrd="0" destOrd="0" presId="urn:microsoft.com/office/officeart/2008/layout/LinedList"/>
    <dgm:cxn modelId="{92CF0E45-00EA-4169-9E93-8DC76E563829}" srcId="{2B394F0B-5BF8-4BA2-8E7A-7C5716E61A12}" destId="{6E28A9A0-489C-450C-9235-B55A80DB6D6A}" srcOrd="4" destOrd="0" parTransId="{6386EECB-FBEA-484B-AF7F-F9847B4F0920}" sibTransId="{C9141E35-C77C-4F0F-BB8F-344100DE3ABC}"/>
    <dgm:cxn modelId="{3130A572-7B2E-4A33-90D0-CED7B80A683E}" type="presOf" srcId="{153B605D-4973-494A-BCEF-6B287ED3380C}" destId="{E0AAF00D-2F98-4EDA-8C2D-1A9913DEC3CB}" srcOrd="0" destOrd="0" presId="urn:microsoft.com/office/officeart/2008/layout/LinedList"/>
    <dgm:cxn modelId="{0C267890-5AF7-4665-B6CE-40C34586A43E}" type="presOf" srcId="{C7AFDC9C-A5A4-464F-A512-4C1D2C448AF6}" destId="{3486F508-22EA-49AF-87F7-BEF167FFCDEC}" srcOrd="0" destOrd="0" presId="urn:microsoft.com/office/officeart/2008/layout/LinedList"/>
    <dgm:cxn modelId="{2C2C9891-1157-4A1F-BDCA-73CECB0CD0F1}" type="presOf" srcId="{5FE7142F-A502-4960-9EDC-EAFC234ABCA2}" destId="{7D2141EE-A458-4909-A273-A417FEBD4CA9}" srcOrd="0" destOrd="0" presId="urn:microsoft.com/office/officeart/2008/layout/LinedList"/>
    <dgm:cxn modelId="{9F97E598-B6CF-41BC-86D4-FD6D4DAC62A5}" srcId="{2B394F0B-5BF8-4BA2-8E7A-7C5716E61A12}" destId="{5FE7142F-A502-4960-9EDC-EAFC234ABCA2}" srcOrd="5" destOrd="0" parTransId="{79EE2F1E-6A77-41C4-94EB-52AED4A69B35}" sibTransId="{9D05D91F-22DA-42E0-A995-74160BF1BBD4}"/>
    <dgm:cxn modelId="{39E18FA7-EE2C-4DAD-9F21-925B4C100969}" srcId="{2B394F0B-5BF8-4BA2-8E7A-7C5716E61A12}" destId="{EEF95AB0-9D30-4C2E-A438-0D1F6E79321F}" srcOrd="1" destOrd="0" parTransId="{D0284C73-474D-4C8F-BF38-D9BCE7FAE51F}" sibTransId="{A8F00862-718B-4827-8749-DDEB18EAB72F}"/>
    <dgm:cxn modelId="{6E1D7CC0-FA26-40C8-9A61-6396A502F1DC}" type="presOf" srcId="{5821A2F1-E243-4D13-8904-EC31799998D7}" destId="{F3B2F02A-1AF3-4A9F-8475-ACE488A26D0E}" srcOrd="0" destOrd="0" presId="urn:microsoft.com/office/officeart/2008/layout/LinedList"/>
    <dgm:cxn modelId="{080A65C2-5BD7-44EE-A1FF-DD3D8EC11329}" type="presOf" srcId="{610F3180-6209-4025-9041-E2E2E5AC3FB8}" destId="{D35559D8-FE60-4437-B35D-9033B4BECF4C}" srcOrd="0" destOrd="0" presId="urn:microsoft.com/office/officeart/2008/layout/LinedList"/>
    <dgm:cxn modelId="{F4B242D2-71E9-4A14-8CC9-D62B6533B337}" srcId="{2B394F0B-5BF8-4BA2-8E7A-7C5716E61A12}" destId="{153B605D-4973-494A-BCEF-6B287ED3380C}" srcOrd="2" destOrd="0" parTransId="{611827A0-D0AB-40D1-9D82-61798279F125}" sibTransId="{1BCDCB61-723A-45FA-A440-4F5E05241733}"/>
    <dgm:cxn modelId="{95B603D4-7AD3-488D-A6D0-82B529CC3D5E}" srcId="{2B394F0B-5BF8-4BA2-8E7A-7C5716E61A12}" destId="{610F3180-6209-4025-9041-E2E2E5AC3FB8}" srcOrd="6" destOrd="0" parTransId="{30160B37-64AF-409C-BA0D-8DD319946EC9}" sibTransId="{9AD5C125-2B05-41EF-A3F2-BBC20A49E962}"/>
    <dgm:cxn modelId="{4E9D71E3-6B65-4B2E-8660-F1C87A14B2BC}" srcId="{2B394F0B-5BF8-4BA2-8E7A-7C5716E61A12}" destId="{5821A2F1-E243-4D13-8904-EC31799998D7}" srcOrd="3" destOrd="0" parTransId="{9B7CC4ED-6E57-4821-9BDC-AE75FE7B7A03}" sibTransId="{40CF4157-2088-43D0-B502-3AB631A10029}"/>
    <dgm:cxn modelId="{B0E094F7-3901-4407-8524-630D24E98E0E}" srcId="{2B394F0B-5BF8-4BA2-8E7A-7C5716E61A12}" destId="{C7AFDC9C-A5A4-464F-A512-4C1D2C448AF6}" srcOrd="0" destOrd="0" parTransId="{0396ECD6-C0A0-43A6-987F-C15602B21277}" sibTransId="{74648FB9-2980-48F0-9BA2-CFF304C74FEE}"/>
    <dgm:cxn modelId="{06F739C0-4A7B-4CB3-8CBF-35E8A8DB5B3C}" type="presParOf" srcId="{AD209DC5-194F-4740-91C0-83EFCB090BE6}" destId="{0D7D70E7-ADF3-4F09-9032-6BB0E0CC58B6}" srcOrd="0" destOrd="0" presId="urn:microsoft.com/office/officeart/2008/layout/LinedList"/>
    <dgm:cxn modelId="{C5381182-8F57-40CA-8702-D0A5065E314A}" type="presParOf" srcId="{AD209DC5-194F-4740-91C0-83EFCB090BE6}" destId="{0823F1D4-7482-45C0-B27E-83484D8A3C06}" srcOrd="1" destOrd="0" presId="urn:microsoft.com/office/officeart/2008/layout/LinedList"/>
    <dgm:cxn modelId="{123818D3-47C4-4616-BF1B-BEB9D3F5DA25}" type="presParOf" srcId="{0823F1D4-7482-45C0-B27E-83484D8A3C06}" destId="{3486F508-22EA-49AF-87F7-BEF167FFCDEC}" srcOrd="0" destOrd="0" presId="urn:microsoft.com/office/officeart/2008/layout/LinedList"/>
    <dgm:cxn modelId="{790E5E26-03A5-455B-94EC-6F8117721F44}" type="presParOf" srcId="{0823F1D4-7482-45C0-B27E-83484D8A3C06}" destId="{AFFEA53C-1289-4E6F-A13E-DFE842DCDBCC}" srcOrd="1" destOrd="0" presId="urn:microsoft.com/office/officeart/2008/layout/LinedList"/>
    <dgm:cxn modelId="{28BE245E-5ED6-4004-8E5A-3B9FF61E7E8E}" type="presParOf" srcId="{AD209DC5-194F-4740-91C0-83EFCB090BE6}" destId="{F6BC4F30-4C52-4C4C-801C-196D1A9E549E}" srcOrd="2" destOrd="0" presId="urn:microsoft.com/office/officeart/2008/layout/LinedList"/>
    <dgm:cxn modelId="{1F2E0064-DA1A-47B6-B5A4-F377F0F6314A}" type="presParOf" srcId="{AD209DC5-194F-4740-91C0-83EFCB090BE6}" destId="{4B3CB1DB-707C-4DC8-97B5-7E76493CDD17}" srcOrd="3" destOrd="0" presId="urn:microsoft.com/office/officeart/2008/layout/LinedList"/>
    <dgm:cxn modelId="{9AEB0373-8681-4A90-9937-6E3935F6238D}" type="presParOf" srcId="{4B3CB1DB-707C-4DC8-97B5-7E76493CDD17}" destId="{842A06DC-53DB-4834-916A-09922BE23448}" srcOrd="0" destOrd="0" presId="urn:microsoft.com/office/officeart/2008/layout/LinedList"/>
    <dgm:cxn modelId="{8B367D6A-7ADE-45CF-90FA-E6D69500959A}" type="presParOf" srcId="{4B3CB1DB-707C-4DC8-97B5-7E76493CDD17}" destId="{7F1753A8-4DA7-40A0-A208-DD2626D5668E}" srcOrd="1" destOrd="0" presId="urn:microsoft.com/office/officeart/2008/layout/LinedList"/>
    <dgm:cxn modelId="{940DC43E-C75B-47E1-90ED-8919A26B763D}" type="presParOf" srcId="{AD209DC5-194F-4740-91C0-83EFCB090BE6}" destId="{0061BC56-4804-4327-8BBD-8B4F7DD82929}" srcOrd="4" destOrd="0" presId="urn:microsoft.com/office/officeart/2008/layout/LinedList"/>
    <dgm:cxn modelId="{1230B495-FACE-4FC4-BE18-7F697795546E}" type="presParOf" srcId="{AD209DC5-194F-4740-91C0-83EFCB090BE6}" destId="{B9657F53-86A7-4F9B-BCC9-A0F44991A60D}" srcOrd="5" destOrd="0" presId="urn:microsoft.com/office/officeart/2008/layout/LinedList"/>
    <dgm:cxn modelId="{D4102381-EF44-4125-A385-82889B8A96A2}" type="presParOf" srcId="{B9657F53-86A7-4F9B-BCC9-A0F44991A60D}" destId="{E0AAF00D-2F98-4EDA-8C2D-1A9913DEC3CB}" srcOrd="0" destOrd="0" presId="urn:microsoft.com/office/officeart/2008/layout/LinedList"/>
    <dgm:cxn modelId="{FBC9EAB0-04A4-4D09-A324-D38AFF760215}" type="presParOf" srcId="{B9657F53-86A7-4F9B-BCC9-A0F44991A60D}" destId="{62A5B1FE-A045-474D-9BF6-F4BA54BCD6E6}" srcOrd="1" destOrd="0" presId="urn:microsoft.com/office/officeart/2008/layout/LinedList"/>
    <dgm:cxn modelId="{C2577EBE-F087-4DA5-A474-AA136DE5CD1A}" type="presParOf" srcId="{AD209DC5-194F-4740-91C0-83EFCB090BE6}" destId="{BFF5C095-7D95-4124-BDBC-A272F23AD3DF}" srcOrd="6" destOrd="0" presId="urn:microsoft.com/office/officeart/2008/layout/LinedList"/>
    <dgm:cxn modelId="{0AED93DD-C632-4817-A648-9EE7132013D2}" type="presParOf" srcId="{AD209DC5-194F-4740-91C0-83EFCB090BE6}" destId="{28C00FB4-20A0-475F-BCEA-E38E6215454B}" srcOrd="7" destOrd="0" presId="urn:microsoft.com/office/officeart/2008/layout/LinedList"/>
    <dgm:cxn modelId="{9DEBCFA9-1965-41EC-B070-A27FEAC22AF5}" type="presParOf" srcId="{28C00FB4-20A0-475F-BCEA-E38E6215454B}" destId="{F3B2F02A-1AF3-4A9F-8475-ACE488A26D0E}" srcOrd="0" destOrd="0" presId="urn:microsoft.com/office/officeart/2008/layout/LinedList"/>
    <dgm:cxn modelId="{8F384D9D-9CEE-49ED-B32E-B3CD94696D67}" type="presParOf" srcId="{28C00FB4-20A0-475F-BCEA-E38E6215454B}" destId="{2226D65E-EA6F-4BEF-A2D1-F6ECFD7EB6EA}" srcOrd="1" destOrd="0" presId="urn:microsoft.com/office/officeart/2008/layout/LinedList"/>
    <dgm:cxn modelId="{15707738-B808-490D-B4E6-CEFD8416E978}" type="presParOf" srcId="{AD209DC5-194F-4740-91C0-83EFCB090BE6}" destId="{5344E006-ECD2-407F-A501-8BECB76CD29A}" srcOrd="8" destOrd="0" presId="urn:microsoft.com/office/officeart/2008/layout/LinedList"/>
    <dgm:cxn modelId="{2346266D-EB27-4A3E-BEA6-58AA37E7AF30}" type="presParOf" srcId="{AD209DC5-194F-4740-91C0-83EFCB090BE6}" destId="{A5C29CEE-2F01-42A4-BC10-7DA39D0669E1}" srcOrd="9" destOrd="0" presId="urn:microsoft.com/office/officeart/2008/layout/LinedList"/>
    <dgm:cxn modelId="{B34662ED-E0B9-46EB-88A6-6F0EA99A54D3}" type="presParOf" srcId="{A5C29CEE-2F01-42A4-BC10-7DA39D0669E1}" destId="{3514E1EC-3383-4EF6-AC97-900D1429222C}" srcOrd="0" destOrd="0" presId="urn:microsoft.com/office/officeart/2008/layout/LinedList"/>
    <dgm:cxn modelId="{F87C0E99-BFAE-4C3B-BF9C-3260BC8E12D1}" type="presParOf" srcId="{A5C29CEE-2F01-42A4-BC10-7DA39D0669E1}" destId="{57C90A95-FC00-4961-8424-6012EAC4BF61}" srcOrd="1" destOrd="0" presId="urn:microsoft.com/office/officeart/2008/layout/LinedList"/>
    <dgm:cxn modelId="{C54C803D-BDFB-4A33-A6BF-B11F8A10F007}" type="presParOf" srcId="{AD209DC5-194F-4740-91C0-83EFCB090BE6}" destId="{9ED1F033-3483-44D1-BBEB-3C750D2E5887}" srcOrd="10" destOrd="0" presId="urn:microsoft.com/office/officeart/2008/layout/LinedList"/>
    <dgm:cxn modelId="{F83FF587-5DD4-40F0-A25B-433C0C24A0FC}" type="presParOf" srcId="{AD209DC5-194F-4740-91C0-83EFCB090BE6}" destId="{EDA4D243-5E43-4824-A7AF-BE46FA1E09CF}" srcOrd="11" destOrd="0" presId="urn:microsoft.com/office/officeart/2008/layout/LinedList"/>
    <dgm:cxn modelId="{E48D24D0-6E8D-435E-A10C-D66F3E847A27}" type="presParOf" srcId="{EDA4D243-5E43-4824-A7AF-BE46FA1E09CF}" destId="{7D2141EE-A458-4909-A273-A417FEBD4CA9}" srcOrd="0" destOrd="0" presId="urn:microsoft.com/office/officeart/2008/layout/LinedList"/>
    <dgm:cxn modelId="{6C7728DD-3D9C-4F4D-9813-C1BBC7DEA28B}" type="presParOf" srcId="{EDA4D243-5E43-4824-A7AF-BE46FA1E09CF}" destId="{E2078F59-B371-4D92-A09F-060D147416D6}" srcOrd="1" destOrd="0" presId="urn:microsoft.com/office/officeart/2008/layout/LinedList"/>
    <dgm:cxn modelId="{043331F2-F0A9-4A78-BD43-2C21293C49CF}" type="presParOf" srcId="{AD209DC5-194F-4740-91C0-83EFCB090BE6}" destId="{D91EFB8F-D9BE-4E6B-9E52-890120CF29DE}" srcOrd="12" destOrd="0" presId="urn:microsoft.com/office/officeart/2008/layout/LinedList"/>
    <dgm:cxn modelId="{409C2E16-46E7-43E0-9C4B-E97EE6A38B1A}" type="presParOf" srcId="{AD209DC5-194F-4740-91C0-83EFCB090BE6}" destId="{2E2B8848-F314-436D-9EB4-F0F11BE2007F}" srcOrd="13" destOrd="0" presId="urn:microsoft.com/office/officeart/2008/layout/LinedList"/>
    <dgm:cxn modelId="{76DD6B2A-EC34-4EB7-BC58-B36F77C9E08C}" type="presParOf" srcId="{2E2B8848-F314-436D-9EB4-F0F11BE2007F}" destId="{D35559D8-FE60-4437-B35D-9033B4BECF4C}" srcOrd="0" destOrd="0" presId="urn:microsoft.com/office/officeart/2008/layout/LinedList"/>
    <dgm:cxn modelId="{3315666F-B163-4272-9B95-9D96CEC3E90E}" type="presParOf" srcId="{2E2B8848-F314-436D-9EB4-F0F11BE2007F}" destId="{8DBE1196-033F-4269-8E97-5491EE713D8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8EDBC7-8881-46BE-AE5B-B74D75F5AA45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0088FF-A527-4AE8-9210-3CBB9DBA52FD}">
      <dgm:prSet/>
      <dgm:spPr/>
      <dgm:t>
        <a:bodyPr/>
        <a:lstStyle/>
        <a:p>
          <a:r>
            <a:rPr lang="en-US"/>
            <a:t>AED – Pre-Medical Honor Society</a:t>
          </a:r>
        </a:p>
      </dgm:t>
    </dgm:pt>
    <dgm:pt modelId="{E7A11EF7-2FE3-4046-9739-607CE92ED67B}" type="parTrans" cxnId="{ACBFC4F5-94A0-4C22-A906-AF1CC505EBCD}">
      <dgm:prSet/>
      <dgm:spPr/>
      <dgm:t>
        <a:bodyPr/>
        <a:lstStyle/>
        <a:p>
          <a:endParaRPr lang="en-US"/>
        </a:p>
      </dgm:t>
    </dgm:pt>
    <dgm:pt modelId="{FFA08367-B278-4E4D-844F-35930D4DF80F}" type="sibTrans" cxnId="{ACBFC4F5-94A0-4C22-A906-AF1CC505EBCD}">
      <dgm:prSet/>
      <dgm:spPr/>
      <dgm:t>
        <a:bodyPr/>
        <a:lstStyle/>
        <a:p>
          <a:endParaRPr lang="en-US"/>
        </a:p>
      </dgm:t>
    </dgm:pt>
    <dgm:pt modelId="{543B850F-1A8E-4DEC-BC76-3CE2991DC5B9}">
      <dgm:prSet custT="1"/>
      <dgm:spPr/>
      <dgm:t>
        <a:bodyPr/>
        <a:lstStyle/>
        <a:p>
          <a:r>
            <a:rPr lang="en-US" sz="2400" dirty="0"/>
            <a:t>Advisor: Dr. Crozier</a:t>
          </a:r>
        </a:p>
      </dgm:t>
    </dgm:pt>
    <dgm:pt modelId="{9601553E-3CDA-455C-BC1D-AB11CF56FBC0}" type="parTrans" cxnId="{2F149D0D-90AD-423F-9B26-32FE12AA46BD}">
      <dgm:prSet/>
      <dgm:spPr/>
      <dgm:t>
        <a:bodyPr/>
        <a:lstStyle/>
        <a:p>
          <a:endParaRPr lang="en-US"/>
        </a:p>
      </dgm:t>
    </dgm:pt>
    <dgm:pt modelId="{5B52F58F-FB56-409E-9105-68798A182210}" type="sibTrans" cxnId="{2F149D0D-90AD-423F-9B26-32FE12AA46BD}">
      <dgm:prSet/>
      <dgm:spPr/>
      <dgm:t>
        <a:bodyPr/>
        <a:lstStyle/>
        <a:p>
          <a:endParaRPr lang="en-US"/>
        </a:p>
      </dgm:t>
    </dgm:pt>
    <dgm:pt modelId="{A72BF9E4-C8E6-4ADF-B1B2-31A643A8ECF2}">
      <dgm:prSet/>
      <dgm:spPr/>
      <dgm:t>
        <a:bodyPr/>
        <a:lstStyle/>
        <a:p>
          <a:r>
            <a:rPr lang="en-US"/>
            <a:t>SIHC – Students Interested in Health Careers</a:t>
          </a:r>
        </a:p>
      </dgm:t>
    </dgm:pt>
    <dgm:pt modelId="{CD850F81-8BA4-4EE5-B3A6-8B76DDFDE751}" type="parTrans" cxnId="{8AC1EB8B-3401-4014-B6CF-60CC8579B413}">
      <dgm:prSet/>
      <dgm:spPr/>
      <dgm:t>
        <a:bodyPr/>
        <a:lstStyle/>
        <a:p>
          <a:endParaRPr lang="en-US"/>
        </a:p>
      </dgm:t>
    </dgm:pt>
    <dgm:pt modelId="{EE15F608-A593-4635-9E24-FE9D0450CD1E}" type="sibTrans" cxnId="{8AC1EB8B-3401-4014-B6CF-60CC8579B413}">
      <dgm:prSet/>
      <dgm:spPr/>
      <dgm:t>
        <a:bodyPr/>
        <a:lstStyle/>
        <a:p>
          <a:endParaRPr lang="en-US"/>
        </a:p>
      </dgm:t>
    </dgm:pt>
    <dgm:pt modelId="{F9D76164-A79F-4135-8B16-DDAA9FCBC86A}">
      <dgm:prSet custT="1"/>
      <dgm:spPr/>
      <dgm:t>
        <a:bodyPr/>
        <a:lstStyle/>
        <a:p>
          <a:r>
            <a:rPr lang="en-US" sz="2400" dirty="0"/>
            <a:t>President:  Eddie Dixon</a:t>
          </a:r>
          <a:endParaRPr lang="en-US" sz="2900" dirty="0"/>
        </a:p>
      </dgm:t>
    </dgm:pt>
    <dgm:pt modelId="{CC0CB39D-1938-415E-AB03-C9B6A1C55569}" type="parTrans" cxnId="{634EBE4C-4C4C-43EB-BFF2-C9A2A6808B3C}">
      <dgm:prSet/>
      <dgm:spPr/>
      <dgm:t>
        <a:bodyPr/>
        <a:lstStyle/>
        <a:p>
          <a:endParaRPr lang="en-US"/>
        </a:p>
      </dgm:t>
    </dgm:pt>
    <dgm:pt modelId="{557894A8-19EA-42EC-B00F-8F7E876AD93E}" type="sibTrans" cxnId="{634EBE4C-4C4C-43EB-BFF2-C9A2A6808B3C}">
      <dgm:prSet/>
      <dgm:spPr/>
      <dgm:t>
        <a:bodyPr/>
        <a:lstStyle/>
        <a:p>
          <a:endParaRPr lang="en-US"/>
        </a:p>
      </dgm:t>
    </dgm:pt>
    <dgm:pt modelId="{38DE58D5-86E2-4C7C-BF61-632F56547E70}" type="pres">
      <dgm:prSet presAssocID="{3C8EDBC7-8881-46BE-AE5B-B74D75F5AA45}" presName="linear" presStyleCnt="0">
        <dgm:presLayoutVars>
          <dgm:animLvl val="lvl"/>
          <dgm:resizeHandles val="exact"/>
        </dgm:presLayoutVars>
      </dgm:prSet>
      <dgm:spPr/>
    </dgm:pt>
    <dgm:pt modelId="{F9F71925-8164-4C2F-8A92-3946DAA7A92E}" type="pres">
      <dgm:prSet presAssocID="{E20088FF-A527-4AE8-9210-3CBB9DBA52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2CB0D5-5CCC-444A-96D6-C24409131753}" type="pres">
      <dgm:prSet presAssocID="{E20088FF-A527-4AE8-9210-3CBB9DBA52FD}" presName="childText" presStyleLbl="revTx" presStyleIdx="0" presStyleCnt="2">
        <dgm:presLayoutVars>
          <dgm:bulletEnabled val="1"/>
        </dgm:presLayoutVars>
      </dgm:prSet>
      <dgm:spPr/>
    </dgm:pt>
    <dgm:pt modelId="{91ACD6EE-CAA1-4DAA-83ED-96D5C9179418}" type="pres">
      <dgm:prSet presAssocID="{A72BF9E4-C8E6-4ADF-B1B2-31A643A8ECF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5D222AE-3A4F-4D50-B361-145B453D9F42}" type="pres">
      <dgm:prSet presAssocID="{A72BF9E4-C8E6-4ADF-B1B2-31A643A8ECF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F149D0D-90AD-423F-9B26-32FE12AA46BD}" srcId="{E20088FF-A527-4AE8-9210-3CBB9DBA52FD}" destId="{543B850F-1A8E-4DEC-BC76-3CE2991DC5B9}" srcOrd="0" destOrd="0" parTransId="{9601553E-3CDA-455C-BC1D-AB11CF56FBC0}" sibTransId="{5B52F58F-FB56-409E-9105-68798A182210}"/>
    <dgm:cxn modelId="{E73D9E1A-5E48-44A1-8CC0-F03101516587}" type="presOf" srcId="{543B850F-1A8E-4DEC-BC76-3CE2991DC5B9}" destId="{F12CB0D5-5CCC-444A-96D6-C24409131753}" srcOrd="0" destOrd="0" presId="urn:microsoft.com/office/officeart/2005/8/layout/vList2"/>
    <dgm:cxn modelId="{634EBE4C-4C4C-43EB-BFF2-C9A2A6808B3C}" srcId="{A72BF9E4-C8E6-4ADF-B1B2-31A643A8ECF2}" destId="{F9D76164-A79F-4135-8B16-DDAA9FCBC86A}" srcOrd="0" destOrd="0" parTransId="{CC0CB39D-1938-415E-AB03-C9B6A1C55569}" sibTransId="{557894A8-19EA-42EC-B00F-8F7E876AD93E}"/>
    <dgm:cxn modelId="{D15EE24D-42B5-47F6-A578-6A5824EFA5F9}" type="presOf" srcId="{A72BF9E4-C8E6-4ADF-B1B2-31A643A8ECF2}" destId="{91ACD6EE-CAA1-4DAA-83ED-96D5C9179418}" srcOrd="0" destOrd="0" presId="urn:microsoft.com/office/officeart/2005/8/layout/vList2"/>
    <dgm:cxn modelId="{8AC1EB8B-3401-4014-B6CF-60CC8579B413}" srcId="{3C8EDBC7-8881-46BE-AE5B-B74D75F5AA45}" destId="{A72BF9E4-C8E6-4ADF-B1B2-31A643A8ECF2}" srcOrd="1" destOrd="0" parTransId="{CD850F81-8BA4-4EE5-B3A6-8B76DDFDE751}" sibTransId="{EE15F608-A593-4635-9E24-FE9D0450CD1E}"/>
    <dgm:cxn modelId="{4EBC578F-06B5-4864-8646-D34D0DDCA975}" type="presOf" srcId="{E20088FF-A527-4AE8-9210-3CBB9DBA52FD}" destId="{F9F71925-8164-4C2F-8A92-3946DAA7A92E}" srcOrd="0" destOrd="0" presId="urn:microsoft.com/office/officeart/2005/8/layout/vList2"/>
    <dgm:cxn modelId="{CBF013A2-AC74-41D6-B7AA-4A393371E6A1}" type="presOf" srcId="{F9D76164-A79F-4135-8B16-DDAA9FCBC86A}" destId="{B5D222AE-3A4F-4D50-B361-145B453D9F42}" srcOrd="0" destOrd="0" presId="urn:microsoft.com/office/officeart/2005/8/layout/vList2"/>
    <dgm:cxn modelId="{6EC472AA-BC74-4EDC-B4DF-23A38BDBC3A9}" type="presOf" srcId="{3C8EDBC7-8881-46BE-AE5B-B74D75F5AA45}" destId="{38DE58D5-86E2-4C7C-BF61-632F56547E70}" srcOrd="0" destOrd="0" presId="urn:microsoft.com/office/officeart/2005/8/layout/vList2"/>
    <dgm:cxn modelId="{ACBFC4F5-94A0-4C22-A906-AF1CC505EBCD}" srcId="{3C8EDBC7-8881-46BE-AE5B-B74D75F5AA45}" destId="{E20088FF-A527-4AE8-9210-3CBB9DBA52FD}" srcOrd="0" destOrd="0" parTransId="{E7A11EF7-2FE3-4046-9739-607CE92ED67B}" sibTransId="{FFA08367-B278-4E4D-844F-35930D4DF80F}"/>
    <dgm:cxn modelId="{9755127D-A10A-4E69-A71C-1A3B8C6B9D01}" type="presParOf" srcId="{38DE58D5-86E2-4C7C-BF61-632F56547E70}" destId="{F9F71925-8164-4C2F-8A92-3946DAA7A92E}" srcOrd="0" destOrd="0" presId="urn:microsoft.com/office/officeart/2005/8/layout/vList2"/>
    <dgm:cxn modelId="{3693FABF-1EE8-48CA-9354-7519AFE347E5}" type="presParOf" srcId="{38DE58D5-86E2-4C7C-BF61-632F56547E70}" destId="{F12CB0D5-5CCC-444A-96D6-C24409131753}" srcOrd="1" destOrd="0" presId="urn:microsoft.com/office/officeart/2005/8/layout/vList2"/>
    <dgm:cxn modelId="{53FF6CAA-51EA-499F-9E78-A6E8BD76F71A}" type="presParOf" srcId="{38DE58D5-86E2-4C7C-BF61-632F56547E70}" destId="{91ACD6EE-CAA1-4DAA-83ED-96D5C9179418}" srcOrd="2" destOrd="0" presId="urn:microsoft.com/office/officeart/2005/8/layout/vList2"/>
    <dgm:cxn modelId="{D8ED1147-DDB2-42FF-AF1C-DDD941FFE62D}" type="presParOf" srcId="{38DE58D5-86E2-4C7C-BF61-632F56547E70}" destId="{B5D222AE-3A4F-4D50-B361-145B453D9F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C8E82-A26A-47FD-879F-121F0BAB338E}">
      <dsp:nvSpPr>
        <dsp:cNvPr id="0" name=""/>
        <dsp:cNvSpPr/>
      </dsp:nvSpPr>
      <dsp:spPr>
        <a:xfrm>
          <a:off x="0" y="3282"/>
          <a:ext cx="6589301" cy="6991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07F72-822E-4A48-84BE-2797001A2B8A}">
      <dsp:nvSpPr>
        <dsp:cNvPr id="0" name=""/>
        <dsp:cNvSpPr/>
      </dsp:nvSpPr>
      <dsp:spPr>
        <a:xfrm>
          <a:off x="211493" y="160591"/>
          <a:ext cx="384533" cy="3845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3D08D-2B22-4A80-8408-C1CAB294084F}">
      <dsp:nvSpPr>
        <dsp:cNvPr id="0" name=""/>
        <dsp:cNvSpPr/>
      </dsp:nvSpPr>
      <dsp:spPr>
        <a:xfrm>
          <a:off x="807520" y="3282"/>
          <a:ext cx="5781780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Guide you through the 4-year process of pursuing a future in the health professions</a:t>
          </a:r>
        </a:p>
      </dsp:txBody>
      <dsp:txXfrm>
        <a:off x="807520" y="3282"/>
        <a:ext cx="5781780" cy="699152"/>
      </dsp:txXfrm>
    </dsp:sp>
    <dsp:sp modelId="{B5BD244F-36A5-4F3F-BD75-6D9E6C3AE111}">
      <dsp:nvSpPr>
        <dsp:cNvPr id="0" name=""/>
        <dsp:cNvSpPr/>
      </dsp:nvSpPr>
      <dsp:spPr>
        <a:xfrm>
          <a:off x="0" y="877222"/>
          <a:ext cx="6589301" cy="6991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4E2D4-7099-4D43-82B9-247C4B18CA8A}">
      <dsp:nvSpPr>
        <dsp:cNvPr id="0" name=""/>
        <dsp:cNvSpPr/>
      </dsp:nvSpPr>
      <dsp:spPr>
        <a:xfrm>
          <a:off x="211493" y="1034531"/>
          <a:ext cx="384533" cy="384533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BFB6E-3280-4DD8-9377-D87F7CD477A0}">
      <dsp:nvSpPr>
        <dsp:cNvPr id="0" name=""/>
        <dsp:cNvSpPr/>
      </dsp:nvSpPr>
      <dsp:spPr>
        <a:xfrm>
          <a:off x="807520" y="877222"/>
          <a:ext cx="5781780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Provide feedback on your application materials, including your personal statement.  </a:t>
          </a:r>
          <a:endParaRPr lang="en-US" sz="1800" kern="1200" dirty="0"/>
        </a:p>
      </dsp:txBody>
      <dsp:txXfrm>
        <a:off x="807520" y="877222"/>
        <a:ext cx="5781780" cy="699152"/>
      </dsp:txXfrm>
    </dsp:sp>
    <dsp:sp modelId="{3F5D18E8-215E-4854-A72D-1C170DBD5EE0}">
      <dsp:nvSpPr>
        <dsp:cNvPr id="0" name=""/>
        <dsp:cNvSpPr/>
      </dsp:nvSpPr>
      <dsp:spPr>
        <a:xfrm>
          <a:off x="0" y="1751162"/>
          <a:ext cx="6589301" cy="6991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92B2C-A6C1-45AB-8842-A8388795902C}">
      <dsp:nvSpPr>
        <dsp:cNvPr id="0" name=""/>
        <dsp:cNvSpPr/>
      </dsp:nvSpPr>
      <dsp:spPr>
        <a:xfrm>
          <a:off x="211493" y="1908472"/>
          <a:ext cx="384533" cy="3845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5B91F-BC1F-4749-A554-82E1057D36BC}">
      <dsp:nvSpPr>
        <dsp:cNvPr id="0" name=""/>
        <dsp:cNvSpPr/>
      </dsp:nvSpPr>
      <dsp:spPr>
        <a:xfrm>
          <a:off x="807520" y="1751162"/>
          <a:ext cx="5781780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Write a committee recommendation letter for your file</a:t>
          </a:r>
        </a:p>
      </dsp:txBody>
      <dsp:txXfrm>
        <a:off x="807520" y="1751162"/>
        <a:ext cx="5781780" cy="699152"/>
      </dsp:txXfrm>
    </dsp:sp>
    <dsp:sp modelId="{8CF03F9F-2F4F-4FD9-9075-1D672C36969F}">
      <dsp:nvSpPr>
        <dsp:cNvPr id="0" name=""/>
        <dsp:cNvSpPr/>
      </dsp:nvSpPr>
      <dsp:spPr>
        <a:xfrm>
          <a:off x="0" y="2625103"/>
          <a:ext cx="6589301" cy="6991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8CAC3-A7F6-4779-AA28-13D50A270415}">
      <dsp:nvSpPr>
        <dsp:cNvPr id="0" name=""/>
        <dsp:cNvSpPr/>
      </dsp:nvSpPr>
      <dsp:spPr>
        <a:xfrm>
          <a:off x="211493" y="2782412"/>
          <a:ext cx="384533" cy="3845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32D53-5A5E-4397-8D20-12B15961D174}">
      <dsp:nvSpPr>
        <dsp:cNvPr id="0" name=""/>
        <dsp:cNvSpPr/>
      </dsp:nvSpPr>
      <dsp:spPr>
        <a:xfrm>
          <a:off x="807520" y="2625103"/>
          <a:ext cx="5781780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Conduct mock interviews</a:t>
          </a:r>
        </a:p>
      </dsp:txBody>
      <dsp:txXfrm>
        <a:off x="807520" y="2625103"/>
        <a:ext cx="5781780" cy="699152"/>
      </dsp:txXfrm>
    </dsp:sp>
    <dsp:sp modelId="{C447C1D2-3D16-4054-944B-E82E0637B8DB}">
      <dsp:nvSpPr>
        <dsp:cNvPr id="0" name=""/>
        <dsp:cNvSpPr/>
      </dsp:nvSpPr>
      <dsp:spPr>
        <a:xfrm>
          <a:off x="0" y="3499043"/>
          <a:ext cx="6589301" cy="69915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9B92-679E-41D8-A75C-B8584C07AB0B}">
      <dsp:nvSpPr>
        <dsp:cNvPr id="0" name=""/>
        <dsp:cNvSpPr/>
      </dsp:nvSpPr>
      <dsp:spPr>
        <a:xfrm>
          <a:off x="211493" y="3656352"/>
          <a:ext cx="384533" cy="3845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49D1D-DF95-4A9C-B473-678D012F55FF}">
      <dsp:nvSpPr>
        <dsp:cNvPr id="0" name=""/>
        <dsp:cNvSpPr/>
      </dsp:nvSpPr>
      <dsp:spPr>
        <a:xfrm>
          <a:off x="807520" y="3499043"/>
          <a:ext cx="5781780" cy="6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94" tIns="73994" rIns="73994" bIns="7399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Offer advice and answer questions along the way</a:t>
          </a:r>
        </a:p>
      </dsp:txBody>
      <dsp:txXfrm>
        <a:off x="807520" y="3499043"/>
        <a:ext cx="5781780" cy="699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925D4-93E8-457A-9B60-9E2C313A78C7}">
      <dsp:nvSpPr>
        <dsp:cNvPr id="0" name=""/>
        <dsp:cNvSpPr/>
      </dsp:nvSpPr>
      <dsp:spPr>
        <a:xfrm>
          <a:off x="0" y="475773"/>
          <a:ext cx="6446520" cy="14273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69AFD-3301-427D-AC60-5734EF38FB7C}">
      <dsp:nvSpPr>
        <dsp:cNvPr id="0" name=""/>
        <dsp:cNvSpPr/>
      </dsp:nvSpPr>
      <dsp:spPr>
        <a:xfrm>
          <a:off x="431764" y="796920"/>
          <a:ext cx="785026" cy="7850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CD98F-DB36-4493-B642-88FE66184140}">
      <dsp:nvSpPr>
        <dsp:cNvPr id="0" name=""/>
        <dsp:cNvSpPr/>
      </dsp:nvSpPr>
      <dsp:spPr>
        <a:xfrm>
          <a:off x="1648555" y="475773"/>
          <a:ext cx="4797964" cy="1427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058" tIns="151058" rIns="151058" bIns="15105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Make an appointment with ANY of us via email</a:t>
          </a:r>
        </a:p>
      </dsp:txBody>
      <dsp:txXfrm>
        <a:off x="1648555" y="475773"/>
        <a:ext cx="4797964" cy="1427320"/>
      </dsp:txXfrm>
    </dsp:sp>
    <dsp:sp modelId="{6DA732D4-9022-4398-8C70-D24220315A6C}">
      <dsp:nvSpPr>
        <dsp:cNvPr id="0" name=""/>
        <dsp:cNvSpPr/>
      </dsp:nvSpPr>
      <dsp:spPr>
        <a:xfrm>
          <a:off x="0" y="2211704"/>
          <a:ext cx="6446520" cy="14273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E75B3-F518-4565-AD57-33FB0D11B764}">
      <dsp:nvSpPr>
        <dsp:cNvPr id="0" name=""/>
        <dsp:cNvSpPr/>
      </dsp:nvSpPr>
      <dsp:spPr>
        <a:xfrm>
          <a:off x="431764" y="2532851"/>
          <a:ext cx="785026" cy="7850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83E4E-F254-4406-8B36-0559F0927AD8}">
      <dsp:nvSpPr>
        <dsp:cNvPr id="0" name=""/>
        <dsp:cNvSpPr/>
      </dsp:nvSpPr>
      <dsp:spPr>
        <a:xfrm>
          <a:off x="1648555" y="2211704"/>
          <a:ext cx="2900934" cy="1427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058" tIns="151058" rIns="151058" bIns="15105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Contact Mrs. Debbie Duncan, secretary </a:t>
          </a:r>
        </a:p>
      </dsp:txBody>
      <dsp:txXfrm>
        <a:off x="1648555" y="2211704"/>
        <a:ext cx="2900934" cy="1427320"/>
      </dsp:txXfrm>
    </dsp:sp>
    <dsp:sp modelId="{AF432B84-A2A6-45DE-B205-E12C74BD6E3A}">
      <dsp:nvSpPr>
        <dsp:cNvPr id="0" name=""/>
        <dsp:cNvSpPr/>
      </dsp:nvSpPr>
      <dsp:spPr>
        <a:xfrm>
          <a:off x="4549489" y="2211704"/>
          <a:ext cx="1897030" cy="1427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058" tIns="151058" rIns="151058" bIns="151058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hlinkClick xmlns:r="http://schemas.openxmlformats.org/officeDocument/2006/relationships" r:id="rId5"/>
            </a:rPr>
            <a:t>duncan@roanoke.edu</a:t>
          </a:r>
          <a:endParaRPr lang="en-US" sz="1200" kern="120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540-375-2441 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4</a:t>
          </a:r>
          <a:r>
            <a:rPr lang="en-US" sz="1200" kern="1200" baseline="30000"/>
            <a:t>th</a:t>
          </a:r>
          <a:r>
            <a:rPr lang="en-US" sz="1200" kern="1200"/>
            <a:t> floor Trexler (Chemistry)</a:t>
          </a:r>
        </a:p>
      </dsp:txBody>
      <dsp:txXfrm>
        <a:off x="4549489" y="2211704"/>
        <a:ext cx="1897030" cy="1427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21E5B-0A8C-4FBE-A381-E50234FC1844}">
      <dsp:nvSpPr>
        <dsp:cNvPr id="0" name=""/>
        <dsp:cNvSpPr/>
      </dsp:nvSpPr>
      <dsp:spPr>
        <a:xfrm>
          <a:off x="0" y="0"/>
          <a:ext cx="44926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B0A6-E670-4696-A464-7CDD1EE4D2BE}">
      <dsp:nvSpPr>
        <dsp:cNvPr id="0" name=""/>
        <dsp:cNvSpPr/>
      </dsp:nvSpPr>
      <dsp:spPr>
        <a:xfrm>
          <a:off x="0" y="0"/>
          <a:ext cx="4492602" cy="1315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You should pick the major that is the </a:t>
          </a:r>
          <a:r>
            <a:rPr lang="en-US" sz="1900" b="1" u="sng" kern="1200"/>
            <a:t>most interesting</a:t>
          </a:r>
          <a:r>
            <a:rPr lang="en-US" sz="1900" b="1" kern="1200"/>
            <a:t> for you</a:t>
          </a:r>
        </a:p>
      </dsp:txBody>
      <dsp:txXfrm>
        <a:off x="0" y="0"/>
        <a:ext cx="4492602" cy="1315513"/>
      </dsp:txXfrm>
    </dsp:sp>
    <dsp:sp modelId="{FC239879-D287-40A5-8EB7-0D0CE2641127}">
      <dsp:nvSpPr>
        <dsp:cNvPr id="0" name=""/>
        <dsp:cNvSpPr/>
      </dsp:nvSpPr>
      <dsp:spPr>
        <a:xfrm>
          <a:off x="0" y="1315513"/>
          <a:ext cx="4492602" cy="0"/>
        </a:xfrm>
        <a:prstGeom prst="line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3970" cap="flat" cmpd="sng" algn="ctr">
          <a:solidFill>
            <a:schemeClr val="accent2">
              <a:hueOff val="-2474889"/>
              <a:satOff val="807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EBA34-38C9-48D8-AE65-BC202302D95E}">
      <dsp:nvSpPr>
        <dsp:cNvPr id="0" name=""/>
        <dsp:cNvSpPr/>
      </dsp:nvSpPr>
      <dsp:spPr>
        <a:xfrm>
          <a:off x="0" y="1315513"/>
          <a:ext cx="4492602" cy="1315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Graduate programs in the health professions are attracted to candidates with a range of backgrounds. You do not have to major in science! </a:t>
          </a:r>
        </a:p>
      </dsp:txBody>
      <dsp:txXfrm>
        <a:off x="0" y="1315513"/>
        <a:ext cx="4492602" cy="1315513"/>
      </dsp:txXfrm>
    </dsp:sp>
    <dsp:sp modelId="{4F61C48E-7837-4A04-9F34-E26530BCEAA4}">
      <dsp:nvSpPr>
        <dsp:cNvPr id="0" name=""/>
        <dsp:cNvSpPr/>
      </dsp:nvSpPr>
      <dsp:spPr>
        <a:xfrm>
          <a:off x="0" y="2631026"/>
          <a:ext cx="4492602" cy="0"/>
        </a:xfrm>
        <a:prstGeom prst="line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3970" cap="flat" cmpd="sng" algn="ctr">
          <a:solidFill>
            <a:schemeClr val="accent2">
              <a:hueOff val="-4949778"/>
              <a:satOff val="1615"/>
              <a:lumOff val="-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EA933-15C5-4F0C-969B-D9887014BE73}">
      <dsp:nvSpPr>
        <dsp:cNvPr id="0" name=""/>
        <dsp:cNvSpPr/>
      </dsp:nvSpPr>
      <dsp:spPr>
        <a:xfrm>
          <a:off x="0" y="2631026"/>
          <a:ext cx="4492602" cy="1315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Many programs value majors/minors/concentrations outside of the sciences</a:t>
          </a:r>
        </a:p>
      </dsp:txBody>
      <dsp:txXfrm>
        <a:off x="0" y="2631026"/>
        <a:ext cx="4492602" cy="1315513"/>
      </dsp:txXfrm>
    </dsp:sp>
    <dsp:sp modelId="{3D2B9C28-6521-4B23-B420-816324DBDB77}">
      <dsp:nvSpPr>
        <dsp:cNvPr id="0" name=""/>
        <dsp:cNvSpPr/>
      </dsp:nvSpPr>
      <dsp:spPr>
        <a:xfrm>
          <a:off x="0" y="3946540"/>
          <a:ext cx="4492602" cy="0"/>
        </a:xfrm>
        <a:prstGeom prst="line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5C6C8-785D-40F4-B97B-42A6945055E6}">
      <dsp:nvSpPr>
        <dsp:cNvPr id="0" name=""/>
        <dsp:cNvSpPr/>
      </dsp:nvSpPr>
      <dsp:spPr>
        <a:xfrm>
          <a:off x="0" y="3946540"/>
          <a:ext cx="4492602" cy="1315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Whatever your major, know your pre-</a:t>
          </a:r>
          <a:r>
            <a:rPr lang="en-US" sz="1900" kern="1200" dirty="0" err="1"/>
            <a:t>reqs</a:t>
          </a:r>
          <a:r>
            <a:rPr lang="en-US" sz="1900" kern="1200" dirty="0"/>
            <a:t>!</a:t>
          </a:r>
        </a:p>
      </dsp:txBody>
      <dsp:txXfrm>
        <a:off x="0" y="3946540"/>
        <a:ext cx="4492602" cy="1315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12B4F-EF04-4A46-B5C8-0C5AE917D54E}">
      <dsp:nvSpPr>
        <dsp:cNvPr id="0" name=""/>
        <dsp:cNvSpPr/>
      </dsp:nvSpPr>
      <dsp:spPr>
        <a:xfrm>
          <a:off x="0" y="50898"/>
          <a:ext cx="7086599" cy="730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Grades</a:t>
          </a:r>
        </a:p>
      </dsp:txBody>
      <dsp:txXfrm>
        <a:off x="35640" y="86538"/>
        <a:ext cx="7015319" cy="658800"/>
      </dsp:txXfrm>
    </dsp:sp>
    <dsp:sp modelId="{CB0B1BA3-6B2D-4AB4-9F03-63D843CF35FF}">
      <dsp:nvSpPr>
        <dsp:cNvPr id="0" name=""/>
        <dsp:cNvSpPr/>
      </dsp:nvSpPr>
      <dsp:spPr>
        <a:xfrm>
          <a:off x="0" y="893298"/>
          <a:ext cx="7086599" cy="730080"/>
        </a:xfrm>
        <a:prstGeom prst="roundRect">
          <a:avLst/>
        </a:prstGeom>
        <a:solidFill>
          <a:schemeClr val="accent5">
            <a:hueOff val="-4767289"/>
            <a:satOff val="1257"/>
            <a:lumOff val="63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Shadowing, Volunteering, Interning, Research</a:t>
          </a:r>
        </a:p>
      </dsp:txBody>
      <dsp:txXfrm>
        <a:off x="35640" y="928938"/>
        <a:ext cx="7015319" cy="658800"/>
      </dsp:txXfrm>
    </dsp:sp>
    <dsp:sp modelId="{BE6C3485-CF73-48E9-B98B-5D20226F899C}">
      <dsp:nvSpPr>
        <dsp:cNvPr id="0" name=""/>
        <dsp:cNvSpPr/>
      </dsp:nvSpPr>
      <dsp:spPr>
        <a:xfrm>
          <a:off x="0" y="1735698"/>
          <a:ext cx="7086599" cy="730080"/>
        </a:xfrm>
        <a:prstGeom prst="round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Rec Letters</a:t>
          </a:r>
          <a:endParaRPr lang="en-US" sz="1200" b="1" kern="1200" dirty="0"/>
        </a:p>
      </dsp:txBody>
      <dsp:txXfrm>
        <a:off x="35640" y="1771338"/>
        <a:ext cx="7015319" cy="658800"/>
      </dsp:txXfrm>
    </dsp:sp>
    <dsp:sp modelId="{34F93659-5555-4F2C-8E37-60FC59035083}">
      <dsp:nvSpPr>
        <dsp:cNvPr id="0" name=""/>
        <dsp:cNvSpPr/>
      </dsp:nvSpPr>
      <dsp:spPr>
        <a:xfrm>
          <a:off x="0" y="2578099"/>
          <a:ext cx="7086599" cy="730080"/>
        </a:xfrm>
        <a:prstGeom prst="roundRect">
          <a:avLst/>
        </a:prstGeom>
        <a:solidFill>
          <a:schemeClr val="accent5">
            <a:hueOff val="-14301867"/>
            <a:satOff val="3772"/>
            <a:lumOff val="1912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Tests—MCAT, PCAT, DAT, GRE</a:t>
          </a:r>
        </a:p>
      </dsp:txBody>
      <dsp:txXfrm>
        <a:off x="35640" y="2613739"/>
        <a:ext cx="7015319" cy="658800"/>
      </dsp:txXfrm>
    </dsp:sp>
    <dsp:sp modelId="{E05E551C-A084-4185-9EEB-C3F8688E14C0}">
      <dsp:nvSpPr>
        <dsp:cNvPr id="0" name=""/>
        <dsp:cNvSpPr/>
      </dsp:nvSpPr>
      <dsp:spPr>
        <a:xfrm>
          <a:off x="0" y="3420499"/>
          <a:ext cx="7086599" cy="730080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Interview Process</a:t>
          </a:r>
        </a:p>
      </dsp:txBody>
      <dsp:txXfrm>
        <a:off x="35640" y="3456139"/>
        <a:ext cx="7015319" cy="658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07FF6-F3E7-4434-8489-400F4A094EB9}">
      <dsp:nvSpPr>
        <dsp:cNvPr id="0" name=""/>
        <dsp:cNvSpPr/>
      </dsp:nvSpPr>
      <dsp:spPr>
        <a:xfrm>
          <a:off x="0" y="2124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FD977-7465-4E59-830C-5AA70F08537C}">
      <dsp:nvSpPr>
        <dsp:cNvPr id="0" name=""/>
        <dsp:cNvSpPr/>
      </dsp:nvSpPr>
      <dsp:spPr>
        <a:xfrm>
          <a:off x="0" y="2124"/>
          <a:ext cx="70104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Almost all professional schools require a GPA higher than 3.0. </a:t>
          </a:r>
        </a:p>
      </dsp:txBody>
      <dsp:txXfrm>
        <a:off x="0" y="2124"/>
        <a:ext cx="7010400" cy="1449029"/>
      </dsp:txXfrm>
    </dsp:sp>
    <dsp:sp modelId="{5A746687-7C52-452C-8F3A-506985E338C9}">
      <dsp:nvSpPr>
        <dsp:cNvPr id="0" name=""/>
        <dsp:cNvSpPr/>
      </dsp:nvSpPr>
      <dsp:spPr>
        <a:xfrm>
          <a:off x="0" y="1451153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75DBF-91E4-4B21-986A-817B1E934170}">
      <dsp:nvSpPr>
        <dsp:cNvPr id="0" name=""/>
        <dsp:cNvSpPr/>
      </dsp:nvSpPr>
      <dsp:spPr>
        <a:xfrm>
          <a:off x="0" y="1451153"/>
          <a:ext cx="70104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typical successful applicant has mostly A’s and B’s, with more A’s than B’s, both in and out of science.</a:t>
          </a:r>
        </a:p>
      </dsp:txBody>
      <dsp:txXfrm>
        <a:off x="0" y="1451153"/>
        <a:ext cx="7010400" cy="1449029"/>
      </dsp:txXfrm>
    </dsp:sp>
    <dsp:sp modelId="{AEC4C9CD-0BDE-4C9E-8C7F-B9B76C7BE9E6}">
      <dsp:nvSpPr>
        <dsp:cNvPr id="0" name=""/>
        <dsp:cNvSpPr/>
      </dsp:nvSpPr>
      <dsp:spPr>
        <a:xfrm>
          <a:off x="0" y="2900183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495E3-6E30-41E6-8ABB-94AD18D369BD}">
      <dsp:nvSpPr>
        <dsp:cNvPr id="0" name=""/>
        <dsp:cNvSpPr/>
      </dsp:nvSpPr>
      <dsp:spPr>
        <a:xfrm>
          <a:off x="0" y="2900183"/>
          <a:ext cx="70104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u="sng" kern="1200" dirty="0"/>
            <a:t>If you have a rough freshmen year</a:t>
          </a:r>
          <a:r>
            <a:rPr lang="en-US" sz="2300" kern="1200" dirty="0"/>
            <a:t>, you might just require a couple years of working in your area to build your case before grad/professional school.</a:t>
          </a:r>
        </a:p>
      </dsp:txBody>
      <dsp:txXfrm>
        <a:off x="0" y="2900183"/>
        <a:ext cx="7010400" cy="1449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53CA9-16CD-4F90-B292-472556D5AC68}">
      <dsp:nvSpPr>
        <dsp:cNvPr id="0" name=""/>
        <dsp:cNvSpPr/>
      </dsp:nvSpPr>
      <dsp:spPr>
        <a:xfrm>
          <a:off x="0" y="86965"/>
          <a:ext cx="4492602" cy="14746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MCAT: 50%-97% (500-518 on 528 scale)</a:t>
          </a:r>
        </a:p>
      </dsp:txBody>
      <dsp:txXfrm>
        <a:off x="71988" y="158953"/>
        <a:ext cx="4348626" cy="1330695"/>
      </dsp:txXfrm>
    </dsp:sp>
    <dsp:sp modelId="{6550939E-4BB1-429A-AD6E-76D7733CDA98}">
      <dsp:nvSpPr>
        <dsp:cNvPr id="0" name=""/>
        <dsp:cNvSpPr/>
      </dsp:nvSpPr>
      <dsp:spPr>
        <a:xfrm>
          <a:off x="0" y="1746520"/>
          <a:ext cx="4492602" cy="1179890"/>
        </a:xfrm>
        <a:prstGeom prst="roundRect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PCAT:  ~400-500 (scale of 600),            	65-90 (percentile)</a:t>
          </a:r>
        </a:p>
      </dsp:txBody>
      <dsp:txXfrm>
        <a:off x="57597" y="1804117"/>
        <a:ext cx="4377408" cy="1064696"/>
      </dsp:txXfrm>
    </dsp:sp>
    <dsp:sp modelId="{EAC51689-FDED-4B1B-AF8C-549CC870CA6F}">
      <dsp:nvSpPr>
        <dsp:cNvPr id="0" name=""/>
        <dsp:cNvSpPr/>
      </dsp:nvSpPr>
      <dsp:spPr>
        <a:xfrm>
          <a:off x="0" y="2802007"/>
          <a:ext cx="4492602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4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2802007"/>
        <a:ext cx="4492602" cy="347760"/>
      </dsp:txXfrm>
    </dsp:sp>
    <dsp:sp modelId="{6DB72AD6-A9EB-49EB-9D7C-A9F08D4C3E6A}">
      <dsp:nvSpPr>
        <dsp:cNvPr id="0" name=""/>
        <dsp:cNvSpPr/>
      </dsp:nvSpPr>
      <dsp:spPr>
        <a:xfrm>
          <a:off x="0" y="3149767"/>
          <a:ext cx="4492602" cy="1113452"/>
        </a:xfrm>
        <a:prstGeom prst="roundRect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DAT: 18-25 (scale of 30)</a:t>
          </a:r>
        </a:p>
      </dsp:txBody>
      <dsp:txXfrm>
        <a:off x="54354" y="3204121"/>
        <a:ext cx="4383894" cy="1004744"/>
      </dsp:txXfrm>
    </dsp:sp>
    <dsp:sp modelId="{61940C77-FF2F-43F9-994C-016543EEDAFD}">
      <dsp:nvSpPr>
        <dsp:cNvPr id="0" name=""/>
        <dsp:cNvSpPr/>
      </dsp:nvSpPr>
      <dsp:spPr>
        <a:xfrm>
          <a:off x="0" y="4263220"/>
          <a:ext cx="4492602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4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4263220"/>
        <a:ext cx="4492602" cy="347760"/>
      </dsp:txXfrm>
    </dsp:sp>
    <dsp:sp modelId="{B970280E-F064-4382-B9CA-FBCFAC53A4C9}">
      <dsp:nvSpPr>
        <dsp:cNvPr id="0" name=""/>
        <dsp:cNvSpPr/>
      </dsp:nvSpPr>
      <dsp:spPr>
        <a:xfrm>
          <a:off x="0" y="4610980"/>
          <a:ext cx="4492602" cy="835379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GRE:  Field dependent</a:t>
          </a:r>
        </a:p>
      </dsp:txBody>
      <dsp:txXfrm>
        <a:off x="40780" y="4651760"/>
        <a:ext cx="4411042" cy="75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5256A-4ED5-4B09-8FC1-BFB679565C74}">
      <dsp:nvSpPr>
        <dsp:cNvPr id="0" name=""/>
        <dsp:cNvSpPr/>
      </dsp:nvSpPr>
      <dsp:spPr>
        <a:xfrm>
          <a:off x="0" y="6402"/>
          <a:ext cx="4492602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Junior year: Testing! (and more) </a:t>
          </a:r>
          <a:endParaRPr lang="en-US" sz="2500" kern="1200"/>
        </a:p>
      </dsp:txBody>
      <dsp:txXfrm>
        <a:off x="48547" y="54949"/>
        <a:ext cx="4395508" cy="897406"/>
      </dsp:txXfrm>
    </dsp:sp>
    <dsp:sp modelId="{886CBD87-51FC-4914-9F7B-16883E28E1B2}">
      <dsp:nvSpPr>
        <dsp:cNvPr id="0" name=""/>
        <dsp:cNvSpPr/>
      </dsp:nvSpPr>
      <dsp:spPr>
        <a:xfrm>
          <a:off x="0" y="1000902"/>
          <a:ext cx="4492602" cy="196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4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MCAT: </a:t>
          </a:r>
          <a:r>
            <a:rPr lang="en-US" sz="2000" u="sng" kern="1200"/>
            <a:t>May</a:t>
          </a:r>
          <a:r>
            <a:rPr lang="en-US" sz="2000" kern="1200"/>
            <a:t> Junior Year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DAT: Summer after Junior year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PCAT: Summer after Junior year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GRE: Late-Junior/early-Senior (depending on program)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Choosing your schools</a:t>
          </a:r>
        </a:p>
      </dsp:txBody>
      <dsp:txXfrm>
        <a:off x="0" y="1000902"/>
        <a:ext cx="4492602" cy="1966500"/>
      </dsp:txXfrm>
    </dsp:sp>
    <dsp:sp modelId="{DAD77481-720D-4C4F-B197-413BC0A6F997}">
      <dsp:nvSpPr>
        <dsp:cNvPr id="0" name=""/>
        <dsp:cNvSpPr/>
      </dsp:nvSpPr>
      <dsp:spPr>
        <a:xfrm>
          <a:off x="0" y="2967402"/>
          <a:ext cx="4492602" cy="99450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Before and during senior year</a:t>
          </a:r>
          <a:endParaRPr lang="en-US" sz="2500" kern="1200"/>
        </a:p>
      </dsp:txBody>
      <dsp:txXfrm>
        <a:off x="48547" y="3015949"/>
        <a:ext cx="4395508" cy="897406"/>
      </dsp:txXfrm>
    </dsp:sp>
    <dsp:sp modelId="{F79691DE-7788-4AD0-A30E-13440EC0E45C}">
      <dsp:nvSpPr>
        <dsp:cNvPr id="0" name=""/>
        <dsp:cNvSpPr/>
      </dsp:nvSpPr>
      <dsp:spPr>
        <a:xfrm>
          <a:off x="0" y="3961902"/>
          <a:ext cx="4492602" cy="1293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4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Letters of recommendation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Essay writing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Getting the applications submitted ON TIME</a:t>
          </a:r>
        </a:p>
      </dsp:txBody>
      <dsp:txXfrm>
        <a:off x="0" y="3961902"/>
        <a:ext cx="4492602" cy="1293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D70E7-ADF3-4F09-9032-6BB0E0CC58B6}">
      <dsp:nvSpPr>
        <dsp:cNvPr id="0" name=""/>
        <dsp:cNvSpPr/>
      </dsp:nvSpPr>
      <dsp:spPr>
        <a:xfrm>
          <a:off x="0" y="540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86F508-22EA-49AF-87F7-BEF167FFCDEC}">
      <dsp:nvSpPr>
        <dsp:cNvPr id="0" name=""/>
        <dsp:cNvSpPr/>
      </dsp:nvSpPr>
      <dsp:spPr>
        <a:xfrm>
          <a:off x="0" y="540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Shadowing agreement with Carilion</a:t>
          </a:r>
        </a:p>
      </dsp:txBody>
      <dsp:txXfrm>
        <a:off x="0" y="540"/>
        <a:ext cx="7467600" cy="632350"/>
      </dsp:txXfrm>
    </dsp:sp>
    <dsp:sp modelId="{F6BC4F30-4C52-4C4C-801C-196D1A9E549E}">
      <dsp:nvSpPr>
        <dsp:cNvPr id="0" name=""/>
        <dsp:cNvSpPr/>
      </dsp:nvSpPr>
      <dsp:spPr>
        <a:xfrm>
          <a:off x="0" y="632891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2A06DC-53DB-4834-916A-09922BE23448}">
      <dsp:nvSpPr>
        <dsp:cNvPr id="0" name=""/>
        <dsp:cNvSpPr/>
      </dsp:nvSpPr>
      <dsp:spPr>
        <a:xfrm>
          <a:off x="0" y="632891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Roanoke College clinical research course taught at Carilion</a:t>
          </a:r>
        </a:p>
      </dsp:txBody>
      <dsp:txXfrm>
        <a:off x="0" y="632891"/>
        <a:ext cx="7467600" cy="632350"/>
      </dsp:txXfrm>
    </dsp:sp>
    <dsp:sp modelId="{0061BC56-4804-4327-8BBD-8B4F7DD82929}">
      <dsp:nvSpPr>
        <dsp:cNvPr id="0" name=""/>
        <dsp:cNvSpPr/>
      </dsp:nvSpPr>
      <dsp:spPr>
        <a:xfrm>
          <a:off x="0" y="1265242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AAF00D-2F98-4EDA-8C2D-1A9913DEC3CB}">
      <dsp:nvSpPr>
        <dsp:cNvPr id="0" name=""/>
        <dsp:cNvSpPr/>
      </dsp:nvSpPr>
      <dsp:spPr>
        <a:xfrm>
          <a:off x="0" y="1265242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Clinical research internships at the Veterans Administration Hospital</a:t>
          </a:r>
        </a:p>
      </dsp:txBody>
      <dsp:txXfrm>
        <a:off x="0" y="1265242"/>
        <a:ext cx="7467600" cy="632350"/>
      </dsp:txXfrm>
    </dsp:sp>
    <dsp:sp modelId="{BFF5C095-7D95-4124-BDBC-A272F23AD3DF}">
      <dsp:nvSpPr>
        <dsp:cNvPr id="0" name=""/>
        <dsp:cNvSpPr/>
      </dsp:nvSpPr>
      <dsp:spPr>
        <a:xfrm>
          <a:off x="0" y="1897593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B2F02A-1AF3-4A9F-8475-ACE488A26D0E}">
      <dsp:nvSpPr>
        <dsp:cNvPr id="0" name=""/>
        <dsp:cNvSpPr/>
      </dsp:nvSpPr>
      <dsp:spPr>
        <a:xfrm>
          <a:off x="0" y="1897593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Volunteer agreements with the Bradley Free Clinic and Rescue Mission</a:t>
          </a:r>
        </a:p>
      </dsp:txBody>
      <dsp:txXfrm>
        <a:off x="0" y="1897593"/>
        <a:ext cx="7467600" cy="632350"/>
      </dsp:txXfrm>
    </dsp:sp>
    <dsp:sp modelId="{5344E006-ECD2-407F-A501-8BECB76CD29A}">
      <dsp:nvSpPr>
        <dsp:cNvPr id="0" name=""/>
        <dsp:cNvSpPr/>
      </dsp:nvSpPr>
      <dsp:spPr>
        <a:xfrm>
          <a:off x="0" y="2529943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14E1EC-3383-4EF6-AC97-900D1429222C}">
      <dsp:nvSpPr>
        <dsp:cNvPr id="0" name=""/>
        <dsp:cNvSpPr/>
      </dsp:nvSpPr>
      <dsp:spPr>
        <a:xfrm>
          <a:off x="0" y="2529943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Volunteer agreement with the Roanoke Zoo</a:t>
          </a:r>
        </a:p>
      </dsp:txBody>
      <dsp:txXfrm>
        <a:off x="0" y="2529943"/>
        <a:ext cx="7467600" cy="632350"/>
      </dsp:txXfrm>
    </dsp:sp>
    <dsp:sp modelId="{9ED1F033-3483-44D1-BBEB-3C750D2E5887}">
      <dsp:nvSpPr>
        <dsp:cNvPr id="0" name=""/>
        <dsp:cNvSpPr/>
      </dsp:nvSpPr>
      <dsp:spPr>
        <a:xfrm>
          <a:off x="0" y="3162294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2141EE-A458-4909-A273-A417FEBD4CA9}">
      <dsp:nvSpPr>
        <dsp:cNvPr id="0" name=""/>
        <dsp:cNvSpPr/>
      </dsp:nvSpPr>
      <dsp:spPr>
        <a:xfrm>
          <a:off x="0" y="3162294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Multiple scribing organizations in the area</a:t>
          </a:r>
        </a:p>
      </dsp:txBody>
      <dsp:txXfrm>
        <a:off x="0" y="3162294"/>
        <a:ext cx="7467600" cy="632350"/>
      </dsp:txXfrm>
    </dsp:sp>
    <dsp:sp modelId="{D91EFB8F-D9BE-4E6B-9E52-890120CF29DE}">
      <dsp:nvSpPr>
        <dsp:cNvPr id="0" name=""/>
        <dsp:cNvSpPr/>
      </dsp:nvSpPr>
      <dsp:spPr>
        <a:xfrm>
          <a:off x="0" y="3794645"/>
          <a:ext cx="7467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dk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559D8-FE60-4437-B35D-9033B4BECF4C}">
      <dsp:nvSpPr>
        <dsp:cNvPr id="0" name=""/>
        <dsp:cNvSpPr/>
      </dsp:nvSpPr>
      <dsp:spPr>
        <a:xfrm>
          <a:off x="0" y="3794645"/>
          <a:ext cx="7467600" cy="632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Bradley Free Clinic</a:t>
          </a:r>
        </a:p>
      </dsp:txBody>
      <dsp:txXfrm>
        <a:off x="0" y="3794645"/>
        <a:ext cx="7467600" cy="6323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71925-8164-4C2F-8A92-3946DAA7A92E}">
      <dsp:nvSpPr>
        <dsp:cNvPr id="0" name=""/>
        <dsp:cNvSpPr/>
      </dsp:nvSpPr>
      <dsp:spPr>
        <a:xfrm>
          <a:off x="0" y="16159"/>
          <a:ext cx="6582996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AED – Pre-Medical Honor Society</a:t>
          </a:r>
        </a:p>
      </dsp:txBody>
      <dsp:txXfrm>
        <a:off x="71850" y="88009"/>
        <a:ext cx="6439296" cy="1328160"/>
      </dsp:txXfrm>
    </dsp:sp>
    <dsp:sp modelId="{F12CB0D5-5CCC-444A-96D6-C24409131753}">
      <dsp:nvSpPr>
        <dsp:cNvPr id="0" name=""/>
        <dsp:cNvSpPr/>
      </dsp:nvSpPr>
      <dsp:spPr>
        <a:xfrm>
          <a:off x="0" y="1488019"/>
          <a:ext cx="6582996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01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Advisor: Dr. Crozier</a:t>
          </a:r>
        </a:p>
      </dsp:txBody>
      <dsp:txXfrm>
        <a:off x="0" y="1488019"/>
        <a:ext cx="6582996" cy="612720"/>
      </dsp:txXfrm>
    </dsp:sp>
    <dsp:sp modelId="{91ACD6EE-CAA1-4DAA-83ED-96D5C9179418}">
      <dsp:nvSpPr>
        <dsp:cNvPr id="0" name=""/>
        <dsp:cNvSpPr/>
      </dsp:nvSpPr>
      <dsp:spPr>
        <a:xfrm>
          <a:off x="0" y="2100739"/>
          <a:ext cx="6582996" cy="147186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SIHC – Students Interested in Health Careers</a:t>
          </a:r>
        </a:p>
      </dsp:txBody>
      <dsp:txXfrm>
        <a:off x="71850" y="2172589"/>
        <a:ext cx="6439296" cy="1328160"/>
      </dsp:txXfrm>
    </dsp:sp>
    <dsp:sp modelId="{B5D222AE-3A4F-4D50-B361-145B453D9F42}">
      <dsp:nvSpPr>
        <dsp:cNvPr id="0" name=""/>
        <dsp:cNvSpPr/>
      </dsp:nvSpPr>
      <dsp:spPr>
        <a:xfrm>
          <a:off x="0" y="3572599"/>
          <a:ext cx="6582996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01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President:  Eddie Dixon</a:t>
          </a:r>
          <a:endParaRPr lang="en-US" sz="2900" kern="1200" dirty="0"/>
        </a:p>
      </dsp:txBody>
      <dsp:txXfrm>
        <a:off x="0" y="3572599"/>
        <a:ext cx="6582996" cy="61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61056-2AEE-4296-BCB1-E4D3CA7351F9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DF9FF-07EB-4EE3-AA85-AC8ED713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it make sense to include internships</a:t>
            </a:r>
            <a:r>
              <a:rPr lang="en-US" baseline="0" dirty="0"/>
              <a:t> and research experiences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F9FF-07EB-4EE3-AA85-AC8ED71322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and out of sciences and their majors/minors/concentrations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F9FF-07EB-4EE3-AA85-AC8ED71322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4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School </a:t>
            </a:r>
            <a:r>
              <a:rPr lang="en-US" baseline="0" dirty="0"/>
              <a:t> of </a:t>
            </a:r>
            <a:r>
              <a:rPr lang="en-US" dirty="0"/>
              <a:t>Public Health—I don’t have</a:t>
            </a:r>
            <a:r>
              <a:rPr lang="en-US" baseline="0" dirty="0"/>
              <a:t> numbers for here, but generally 3.25 or higher would get students in at 90% from looking online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F9FF-07EB-4EE3-AA85-AC8ED71322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MPH programs: 80% and higher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PCAT: Appalachian ~ 65; VCU = 70 (minimum)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DAT: VCU = 19.5, Harvard = 24.4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F9FF-07EB-4EE3-AA85-AC8ED71322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89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343BF-0FFE-0CF2-5F2D-1D2BA83E2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961D6-745A-7CC2-0964-C4E67F5A7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D6333-1364-119D-C759-500C31346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FF001-F0DE-2837-F466-98B41803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98F18-4635-C3E5-703B-0F1E16FC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87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6BA6-BEE8-D7C8-424F-8001B288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02B6-860B-CF4E-4EF6-24B8A97E8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DC4FC-D222-16B2-6D0C-E901C3CF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D53AD-C1A2-10F8-0344-8D90C6A4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27338-B755-715B-CB18-BD9A1419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74B9-05FC-9621-94B9-D04D9AE98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AD234-D594-C449-0BD3-755A7C0A6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5670D-1FAC-9319-B0A6-5788A95A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B5653-FFBB-2938-05E1-DF631B25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208C5-DF9A-8E61-3522-AA124796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09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125-B37B-FBB9-88C5-4D7B7D4F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C4CB-F14E-327A-7E2F-A40CA8FBD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58D0D-683B-E575-3319-5F00639B5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4F204-A370-57A6-599B-940AF824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E6596-422B-86B6-BE74-3012CE67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4A32A-75DF-F773-30EC-163F147E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07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B839A-73D7-D6FA-5C09-2E9B0D6F7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5E14E-5F56-E82E-BC26-CE930FC38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C7A9A-0846-E5C1-C960-0FDCF0429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3F74E1-39A2-C028-1A68-D2784BD15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078DE-5AA3-7929-61CF-AFA99E74F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DE3B6-B35C-30C5-DCD4-E0674778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EF231-EDE1-5949-1BC6-492A734D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955CE-1A23-86DB-31A0-E6C13973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2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8BC5-2D1E-F62E-637C-490F5401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B21BC-8050-19B3-D3D4-C22A380C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F064F-CF7A-F503-14C8-794FBD08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0A34E-911E-CE3D-3072-DA8886E6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32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09BB2E-6E46-9F57-95DA-35446698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224CD6-4EB2-CD09-3AF3-ECF6E11A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56A31-636B-4928-8B07-91E296B1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14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03B2-4E4D-8E18-7CAD-674DCCAC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03B3-8A00-D39D-52B4-716432F9C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14D6A-F86C-7D5B-8D83-1FE1917EB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0F22B-A38E-2691-2A32-63CE16E6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2B4FA-8E54-E1EA-A042-3B14B251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A767F-365A-0682-4A50-950ECA8A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5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03D1-A34E-F21A-956B-755CC0D9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76D24-F677-D40D-F7F7-573C9E8FB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B6E25-98F9-D1D8-B876-4F79DA0F4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15D17-AFA5-A5B8-6772-2E0F64AA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DFA9F-19D8-7BBE-8DF6-126E90FA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B85C6-9D84-F93B-4114-1DE380A3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1A0E-1552-044F-5ED1-C79D6322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F9814-A17B-8BD1-4A97-A50D1AB22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CB9DB-E521-E652-788B-D17828BC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0C8A1-31E2-01FC-D341-16A40239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866E2-5F45-8724-F244-9B9ADF9B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5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62E04-A138-CE76-1F4B-00EF784D7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9E47-AD59-F0AF-A393-6983E92E1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DED82-D6BA-484B-35B9-803D378F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96C82-771B-08E3-B892-B939BBE1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DE48-1759-6587-F198-AEF188E4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0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962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1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506AAA8-F161-4295-83E0-AD49C5EE7EE4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59F45C3-9999-4EEA-AFCC-0693EBDEF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9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08703-6DA6-4BAC-B24D-C91955D7E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0E18A-6495-E956-0307-C47E13249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B3BF3-A758-88D4-7D51-B488D3B82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F4A1-F99D-C94F-B8EF-69F0076F747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92ED1-8189-3159-03E9-70F71AAB2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75F7-A02B-5D84-9A38-D1AFEE95A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1A38E-ED85-8340-A2DF-A9327D0EA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406"/>
            <a:ext cx="9144000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46404" y="758953"/>
            <a:ext cx="7063740" cy="2944084"/>
          </a:xfrm>
        </p:spPr>
        <p:txBody>
          <a:bodyPr>
            <a:normAutofit/>
          </a:bodyPr>
          <a:lstStyle/>
          <a:p>
            <a:r>
              <a:rPr lang="en-US" dirty="0"/>
              <a:t>Health Professions Advisory Group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9"/>
            <a:ext cx="9144000" cy="266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6404" y="4611756"/>
            <a:ext cx="7063740" cy="156044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>
                    <a:alpha val="80000"/>
                  </a:schemeClr>
                </a:solidFill>
              </a:rPr>
              <a:t>Information Session</a:t>
            </a:r>
            <a:r>
              <a:rPr lang="en-US" b="1" dirty="0">
                <a:solidFill>
                  <a:schemeClr val="bg1">
                    <a:alpha val="80000"/>
                  </a:schemeClr>
                </a:solidFill>
              </a:rPr>
              <a:t>  </a:t>
            </a:r>
          </a:p>
          <a:p>
            <a:r>
              <a:rPr lang="en-US" sz="2800" b="1" dirty="0">
                <a:solidFill>
                  <a:schemeClr val="bg1">
                    <a:alpha val="80000"/>
                  </a:schemeClr>
                </a:solidFill>
              </a:rPr>
              <a:t>September 22, 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2600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0"/>
            <a:ext cx="2802142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598" y="643466"/>
            <a:ext cx="2560840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Grades and Admission Success Rates for Roanoke Students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4740" y="0"/>
            <a:ext cx="518488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2799" y="643466"/>
            <a:ext cx="5116829" cy="5571067"/>
          </a:xfrm>
        </p:spPr>
        <p:txBody>
          <a:bodyPr>
            <a:normAutofit fontScale="92500" lnSpcReduction="10000"/>
          </a:bodyPr>
          <a:lstStyle/>
          <a:p>
            <a:r>
              <a:rPr lang="en-US" sz="1900" b="1" u="sng" dirty="0"/>
              <a:t>The following GPAs are both in science and overall:</a:t>
            </a:r>
          </a:p>
          <a:p>
            <a:endParaRPr lang="en-US" sz="600" b="1" u="sng" dirty="0"/>
          </a:p>
          <a:p>
            <a:pPr lvl="1"/>
            <a:r>
              <a:rPr lang="en-US" dirty="0"/>
              <a:t>Veterinary School: 3.7 or higher = 100% success rate</a:t>
            </a:r>
          </a:p>
          <a:p>
            <a:pPr lvl="1"/>
            <a:r>
              <a:rPr lang="en-US" dirty="0"/>
              <a:t>Physical Therapy: 3.5 or higher = 100% success rate</a:t>
            </a:r>
          </a:p>
          <a:p>
            <a:pPr lvl="1"/>
            <a:r>
              <a:rPr lang="en-US" dirty="0"/>
              <a:t>Medical School:  3.5 or higher = 97% success rate</a:t>
            </a:r>
          </a:p>
          <a:p>
            <a:pPr lvl="1"/>
            <a:r>
              <a:rPr lang="en-US" dirty="0"/>
              <a:t>Dental School: 3.4 or higher = 100% success rate</a:t>
            </a:r>
          </a:p>
          <a:p>
            <a:pPr lvl="1"/>
            <a:r>
              <a:rPr lang="en-US" dirty="0"/>
              <a:t>Occupational Therapy:  3.4 or higher = 100% success rate</a:t>
            </a:r>
          </a:p>
          <a:p>
            <a:pPr lvl="1"/>
            <a:r>
              <a:rPr lang="en-US" dirty="0"/>
              <a:t>Physician Assistant School: 3.3 or higher = 100%</a:t>
            </a:r>
          </a:p>
          <a:p>
            <a:pPr lvl="1"/>
            <a:r>
              <a:rPr lang="en-US" dirty="0"/>
              <a:t>Public Health: 3.3 or higher = 100% success rate</a:t>
            </a:r>
          </a:p>
          <a:p>
            <a:pPr lvl="1"/>
            <a:r>
              <a:rPr lang="en-US" dirty="0"/>
              <a:t>Pharmacy School: 3.0 or higher = 100% success rate</a:t>
            </a:r>
          </a:p>
          <a:p>
            <a:pPr lvl="1"/>
            <a:r>
              <a:rPr lang="en-US" dirty="0"/>
              <a:t>Nursing: 3.0 or higher = 100% success rate</a:t>
            </a:r>
          </a:p>
          <a:p>
            <a:pPr lvl="1"/>
            <a:endParaRPr lang="en-US" dirty="0"/>
          </a:p>
          <a:p>
            <a:r>
              <a:rPr lang="en-US" sz="1700" b="1" dirty="0"/>
              <a:t>Success rates drop off quickly at lower GPAs and multiple gap years are often necessary for students who are successful in their applications.</a:t>
            </a:r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11658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6023"/>
            <a:ext cx="2438399" cy="518377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Average Scores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735ECF-7009-BE6D-6C9B-52D9181A26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492998"/>
              </p:ext>
            </p:extLst>
          </p:nvPr>
        </p:nvGraphicFramePr>
        <p:xfrm>
          <a:off x="3494111" y="533400"/>
          <a:ext cx="4492602" cy="553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r>
              <a:rPr lang="en-US" sz="3100" b="1">
                <a:solidFill>
                  <a:srgbClr val="FFFFFF"/>
                </a:solidFill>
              </a:rPr>
              <a:t>First Look at Timeline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593DEFB-633D-F200-CF23-A900624D9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919159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1CEEAD-825F-41AD-B0DB-77CE90932D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46963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sz="3100" b="1"/>
              <a:t>Roanoke Connections in the Area</a:t>
            </a:r>
            <a:br>
              <a:rPr lang="en-US" sz="3100"/>
            </a:br>
            <a:endParaRPr lang="en-US" sz="310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98649AB-CB32-3D94-BE8B-49B0FE633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714175"/>
              </p:ext>
            </p:extLst>
          </p:nvPr>
        </p:nvGraphicFramePr>
        <p:xfrm>
          <a:off x="457200" y="1752600"/>
          <a:ext cx="7467600" cy="4427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03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b="1" dirty="0"/>
              <a:t>Other 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AF5BD4-C17F-B927-B653-225190772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563281"/>
              </p:ext>
            </p:extLst>
          </p:nvPr>
        </p:nvGraphicFramePr>
        <p:xfrm>
          <a:off x="946547" y="2013054"/>
          <a:ext cx="6582997" cy="4201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53440"/>
          </a:xfrm>
        </p:spPr>
        <p:txBody>
          <a:bodyPr>
            <a:normAutofit/>
          </a:bodyPr>
          <a:lstStyle/>
          <a:p>
            <a:r>
              <a:rPr lang="en-US" b="1" dirty="0"/>
              <a:t>So what should you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96" y="1603248"/>
            <a:ext cx="723900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/>
              <a:t>Take the steps necessary to position yourself for future success. This includes:</a:t>
            </a:r>
          </a:p>
          <a:p>
            <a:r>
              <a:rPr lang="en-US" dirty="0"/>
              <a:t>Working hard in your classes: when it comes to GPA, higher is definitely better. (Don’t be afraid to ask for help!) </a:t>
            </a:r>
          </a:p>
          <a:p>
            <a:r>
              <a:rPr lang="en-US" dirty="0"/>
              <a:t>Getting to know your faculty—not just your science faculty</a:t>
            </a:r>
          </a:p>
          <a:p>
            <a:r>
              <a:rPr lang="en-US" dirty="0"/>
              <a:t>Talking with the juniors and seniors who are pursuing the path you want to follow</a:t>
            </a:r>
          </a:p>
          <a:p>
            <a:r>
              <a:rPr lang="en-US" dirty="0"/>
              <a:t>Finding research, shadowing, internships and other out-of-the-classroom opportunities</a:t>
            </a:r>
          </a:p>
          <a:p>
            <a:r>
              <a:rPr lang="en-US" dirty="0"/>
              <a:t>Joining student organizations!</a:t>
            </a:r>
          </a:p>
          <a:p>
            <a:r>
              <a:rPr lang="en-US" dirty="0"/>
              <a:t>Keeping HealthPAG informed and come to events (e</a:t>
            </a:r>
            <a:r>
              <a:rPr lang="en-US" i="1" dirty="0"/>
              <a:t>ven those not related to the specialty you think you want to pursue.)</a:t>
            </a:r>
            <a:endParaRPr lang="en-US" dirty="0"/>
          </a:p>
          <a:p>
            <a:pPr eaLnBrk="1" hangingPunct="1"/>
            <a:r>
              <a:rPr lang="en-US" dirty="0"/>
              <a:t>Thinking carefully about your career goals and becoming informed about the requirements to pursue those goals</a:t>
            </a:r>
          </a:p>
          <a:p>
            <a:endParaRPr lang="en-US" sz="15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5348" y="645106"/>
            <a:ext cx="3400535" cy="1793294"/>
          </a:xfrm>
        </p:spPr>
        <p:txBody>
          <a:bodyPr>
            <a:normAutofit/>
          </a:bodyPr>
          <a:lstStyle/>
          <a:p>
            <a:r>
              <a:rPr lang="en-US" sz="2400" b="1" dirty="0"/>
              <a:t>Carefully Consider Your Postings to Social Media</a:t>
            </a:r>
            <a:r>
              <a:rPr lang="en-US" sz="2400" dirty="0"/>
              <a:t> </a:t>
            </a:r>
            <a:br>
              <a:rPr lang="en-US" sz="2200" dirty="0"/>
            </a:br>
            <a:br>
              <a:rPr lang="en-US" sz="2200" dirty="0"/>
            </a:br>
            <a:r>
              <a:rPr lang="en-US" sz="2200" b="1" dirty="0"/>
              <a:t>(what not to do!)</a:t>
            </a:r>
          </a:p>
        </p:txBody>
      </p:sp>
      <p:pic>
        <p:nvPicPr>
          <p:cNvPr id="4" name="F61807AC-5E27-48C2-BF1C-1FBFE42ECC7C" descr="image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" r="86" b="3"/>
          <a:stretch/>
        </p:blipFill>
        <p:spPr bwMode="auto">
          <a:xfrm>
            <a:off x="482394" y="645106"/>
            <a:ext cx="4088720" cy="553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5347" y="3048000"/>
            <a:ext cx="3429001" cy="3132137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Directors of admission </a:t>
            </a:r>
            <a:r>
              <a:rPr lang="en-US" sz="2000" u="sng" dirty="0"/>
              <a:t>WILL</a:t>
            </a:r>
            <a:r>
              <a:rPr lang="en-US" sz="2000" dirty="0"/>
              <a:t> check your social media profile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1800" dirty="0"/>
              <a:t>Snapchat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1800" dirty="0"/>
              <a:t>TikTok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1800" dirty="0"/>
              <a:t>Instagram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1800" dirty="0"/>
              <a:t>Facebook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1800" dirty="0"/>
              <a:t>Twitter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z="1800" dirty="0"/>
              <a:t>The ones we might not know!</a:t>
            </a:r>
          </a:p>
        </p:txBody>
      </p:sp>
    </p:spTree>
    <p:extLst>
      <p:ext uri="{BB962C8B-B14F-4D97-AF65-F5344CB8AC3E}">
        <p14:creationId xmlns:p14="http://schemas.microsoft.com/office/powerpoint/2010/main" val="994244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BBE6-D6BC-4261-B780-0C49C4464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760"/>
            <a:ext cx="7911084" cy="7010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Morel lecture—Next Wednesday!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2C2F2B-1189-EFCE-8FB1-F4F10E97A7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151860"/>
            <a:ext cx="5135897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7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9E7437-2FE5-E740-BF3E-949A3A44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568944" cy="1309003"/>
          </a:xfrm>
        </p:spPr>
        <p:txBody>
          <a:bodyPr>
            <a:normAutofit fontScale="90000"/>
          </a:bodyPr>
          <a:lstStyle/>
          <a:p>
            <a:pPr>
              <a:lnSpc>
                <a:spcPts val="4800"/>
              </a:lnSpc>
            </a:pPr>
            <a:r>
              <a:rPr lang="en-US" sz="4400" b="1" i="1" dirty="0">
                <a:latin typeface="+mn-lt"/>
              </a:rPr>
              <a:t>Interested in Health Care?</a:t>
            </a:r>
            <a:r>
              <a:rPr lang="en-US" sz="4400" b="1" dirty="0">
                <a:latin typeface="+mn-lt"/>
              </a:rPr>
              <a:t>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						</a:t>
            </a:r>
            <a:r>
              <a:rPr lang="en-US" sz="4400" b="1" dirty="0">
                <a:latin typeface="+mn-lt"/>
              </a:rPr>
              <a:t>Join SIHC Club!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23873-1195-8A42-A2B2-F983273D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057400"/>
            <a:ext cx="8280400" cy="376415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/>
              <a:t>Students Interested in Health Careers (SIHC) Club</a:t>
            </a:r>
          </a:p>
          <a:p>
            <a:pPr marL="0" indent="0">
              <a:buNone/>
            </a:pPr>
            <a:r>
              <a:rPr lang="en-US" sz="2600" dirty="0"/>
              <a:t>Our Goals:</a:t>
            </a:r>
          </a:p>
          <a:p>
            <a:pPr marL="342900" indent="-342900">
              <a:buAutoNum type="arabicPeriod"/>
            </a:pPr>
            <a:r>
              <a:rPr lang="en-US" sz="2600" dirty="0"/>
              <a:t>Create a positive pre-health environment on campus</a:t>
            </a:r>
          </a:p>
          <a:p>
            <a:pPr marL="342900" indent="-342900">
              <a:buAutoNum type="arabicPeriod"/>
            </a:pPr>
            <a:r>
              <a:rPr lang="en-US" sz="2600" dirty="0"/>
              <a:t>Meet other pre-health students</a:t>
            </a:r>
          </a:p>
          <a:p>
            <a:pPr marL="342900" indent="-342900">
              <a:buAutoNum type="arabicPeriod"/>
            </a:pPr>
            <a:r>
              <a:rPr lang="en-US" sz="2600" dirty="0"/>
              <a:t>Connect students with mentors</a:t>
            </a:r>
          </a:p>
          <a:p>
            <a:pPr marL="342900" indent="-342900">
              <a:buAutoNum type="arabicPeriod"/>
            </a:pPr>
            <a:r>
              <a:rPr lang="en-US" sz="2600" dirty="0"/>
              <a:t>Discuss how to build your resumé</a:t>
            </a:r>
            <a:endParaRPr lang="en-US" sz="2600" dirty="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2600" dirty="0"/>
              <a:t>Invite professionals from the community to talk/hang out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★   Get free food from HealthPAG</a:t>
            </a:r>
          </a:p>
          <a:p>
            <a:pPr marL="0" indent="0">
              <a:buNone/>
            </a:pPr>
            <a:endParaRPr lang="en-US" sz="2600" dirty="0">
              <a:solidFill>
                <a:srgbClr val="C00000"/>
              </a:solidFill>
            </a:endParaRPr>
          </a:p>
          <a:p>
            <a:r>
              <a:rPr lang="en-US" sz="2600" dirty="0"/>
              <a:t>Medical, Physician Assistant, Physical Therapy, Occupational Therapy, Nursing School, Public Health, Dental, Vet, Pharmacy, or general interest in a health care profession.</a:t>
            </a:r>
          </a:p>
          <a:p>
            <a:endParaRPr lang="en-US" sz="15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500" dirty="0">
              <a:highlight>
                <a:srgbClr val="FF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89472" y="2447268"/>
            <a:ext cx="484026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716801" y="1864520"/>
            <a:ext cx="1899624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76320" y="4684693"/>
            <a:ext cx="1513185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20937" y="5153781"/>
            <a:ext cx="364184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999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7C5C-EE9B-453B-E92E-FE026AAB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246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GroupMe QR Code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3FD933BB-B7A7-3D7B-F050-35C06DDEC6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45" b="19477"/>
          <a:stretch/>
        </p:blipFill>
        <p:spPr>
          <a:xfrm>
            <a:off x="3027404" y="1864270"/>
            <a:ext cx="3089193" cy="386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1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7911084" cy="11582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can HealthPAG do for you?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F899D3-CF09-42C6-6272-837DC46CC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952579"/>
              </p:ext>
            </p:extLst>
          </p:nvPr>
        </p:nvGraphicFramePr>
        <p:xfrm>
          <a:off x="946547" y="2013055"/>
          <a:ext cx="658930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6569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3E437-ADCC-F553-D29E-E36113047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3" y="365760"/>
            <a:ext cx="7393787" cy="929640"/>
          </a:xfrm>
        </p:spPr>
        <p:txBody>
          <a:bodyPr>
            <a:normAutofit/>
          </a:bodyPr>
          <a:lstStyle/>
          <a:p>
            <a:r>
              <a:rPr lang="en-US" b="1" dirty="0"/>
              <a:t>Members of HealthPAG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22793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9418F5-DCB6-A77E-7FA4-D806F5CA6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646421"/>
              </p:ext>
            </p:extLst>
          </p:nvPr>
        </p:nvGraphicFramePr>
        <p:xfrm>
          <a:off x="946547" y="1600200"/>
          <a:ext cx="7393644" cy="4572001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3438914">
                  <a:extLst>
                    <a:ext uri="{9D8B030D-6E8A-4147-A177-3AD203B41FA5}">
                      <a16:colId xmlns:a16="http://schemas.microsoft.com/office/drawing/2014/main" val="2422415997"/>
                    </a:ext>
                  </a:extLst>
                </a:gridCol>
                <a:gridCol w="3954730">
                  <a:extLst>
                    <a:ext uri="{9D8B030D-6E8A-4147-A177-3AD203B41FA5}">
                      <a16:colId xmlns:a16="http://schemas.microsoft.com/office/drawing/2014/main" val="2353470217"/>
                    </a:ext>
                  </a:extLst>
                </a:gridCol>
              </a:tblGrid>
              <a:tr h="1073061">
                <a:tc>
                  <a:txBody>
                    <a:bodyPr/>
                    <a:lstStyle/>
                    <a:p>
                      <a:pPr algn="l"/>
                      <a:r>
                        <a:rPr lang="en-US" sz="3100" b="1"/>
                        <a:t>Dr. Angela Allen</a:t>
                      </a:r>
                    </a:p>
                  </a:txBody>
                  <a:tcPr marL="116973" marR="116973" marT="58486" marB="584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/>
                        <a:t>Psychology</a:t>
                      </a:r>
                    </a:p>
                  </a:txBody>
                  <a:tcPr marL="116973" marR="116973" marT="58486" marB="58486"/>
                </a:tc>
                <a:extLst>
                  <a:ext uri="{0D108BD9-81ED-4DB2-BD59-A6C34878D82A}">
                    <a16:rowId xmlns:a16="http://schemas.microsoft.com/office/drawing/2014/main" val="3613481710"/>
                  </a:ext>
                </a:extLst>
              </a:tr>
              <a:tr h="1111150">
                <a:tc>
                  <a:txBody>
                    <a:bodyPr/>
                    <a:lstStyle/>
                    <a:p>
                      <a:pPr algn="l"/>
                      <a:r>
                        <a:rPr lang="en-US" sz="3100" b="1"/>
                        <a:t>Dr. Shannon Anderson</a:t>
                      </a:r>
                    </a:p>
                  </a:txBody>
                  <a:tcPr marL="116973" marR="116973" marT="58486" marB="584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/>
                        <a:t>Sociology &amp; Public Health</a:t>
                      </a:r>
                    </a:p>
                  </a:txBody>
                  <a:tcPr marL="116973" marR="116973" marT="58486" marB="58486"/>
                </a:tc>
                <a:extLst>
                  <a:ext uri="{0D108BD9-81ED-4DB2-BD59-A6C34878D82A}">
                    <a16:rowId xmlns:a16="http://schemas.microsoft.com/office/drawing/2014/main" val="2864248386"/>
                  </a:ext>
                </a:extLst>
              </a:tr>
              <a:tr h="1111150">
                <a:tc>
                  <a:txBody>
                    <a:bodyPr/>
                    <a:lstStyle/>
                    <a:p>
                      <a:pPr algn="l"/>
                      <a:r>
                        <a:rPr lang="en-US" sz="3100" b="1"/>
                        <a:t>Dr. Brooks Crozier</a:t>
                      </a:r>
                    </a:p>
                  </a:txBody>
                  <a:tcPr marL="116973" marR="116973" marT="58486" marB="584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/>
                        <a:t>Biology</a:t>
                      </a:r>
                    </a:p>
                  </a:txBody>
                  <a:tcPr marL="116973" marR="116973" marT="58486" marB="58486"/>
                </a:tc>
                <a:extLst>
                  <a:ext uri="{0D108BD9-81ED-4DB2-BD59-A6C34878D82A}">
                    <a16:rowId xmlns:a16="http://schemas.microsoft.com/office/drawing/2014/main" val="670548370"/>
                  </a:ext>
                </a:extLst>
              </a:tr>
              <a:tr h="638320">
                <a:tc>
                  <a:txBody>
                    <a:bodyPr/>
                    <a:lstStyle/>
                    <a:p>
                      <a:pPr algn="l"/>
                      <a:r>
                        <a:rPr lang="en-US" sz="3100" b="1"/>
                        <a:t>Dr. Gary Hollis</a:t>
                      </a:r>
                    </a:p>
                  </a:txBody>
                  <a:tcPr marL="116973" marR="116973" marT="58486" marB="584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/>
                        <a:t>Chemistry</a:t>
                      </a:r>
                    </a:p>
                  </a:txBody>
                  <a:tcPr marL="116973" marR="116973" marT="58486" marB="58486"/>
                </a:tc>
                <a:extLst>
                  <a:ext uri="{0D108BD9-81ED-4DB2-BD59-A6C34878D82A}">
                    <a16:rowId xmlns:a16="http://schemas.microsoft.com/office/drawing/2014/main" val="3303994535"/>
                  </a:ext>
                </a:extLst>
              </a:tr>
              <a:tr h="638320">
                <a:tc>
                  <a:txBody>
                    <a:bodyPr/>
                    <a:lstStyle/>
                    <a:p>
                      <a:pPr algn="l"/>
                      <a:r>
                        <a:rPr lang="en-US" sz="3100" b="1"/>
                        <a:t>Dr. Len Pysh</a:t>
                      </a:r>
                    </a:p>
                  </a:txBody>
                  <a:tcPr marL="116973" marR="116973" marT="58486" marB="584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/>
                        <a:t>Biology</a:t>
                      </a:r>
                    </a:p>
                  </a:txBody>
                  <a:tcPr marL="116973" marR="116973" marT="58486" marB="58486"/>
                </a:tc>
                <a:extLst>
                  <a:ext uri="{0D108BD9-81ED-4DB2-BD59-A6C34878D82A}">
                    <a16:rowId xmlns:a16="http://schemas.microsoft.com/office/drawing/2014/main" val="3705099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69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65760"/>
            <a:ext cx="7606284" cy="1158240"/>
          </a:xfrm>
        </p:spPr>
        <p:txBody>
          <a:bodyPr/>
          <a:lstStyle/>
          <a:p>
            <a:r>
              <a:rPr lang="en-US" b="1" dirty="0"/>
              <a:t>Where to find us…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AE422F3B-7818-CE80-A39D-0018577FE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72991"/>
              </p:ext>
            </p:extLst>
          </p:nvPr>
        </p:nvGraphicFramePr>
        <p:xfrm>
          <a:off x="946404" y="1752601"/>
          <a:ext cx="6446520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90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15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543" y="836023"/>
            <a:ext cx="2039091" cy="518377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What Major is Best for Me?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35B0B697-9B92-C85C-15A1-6E76919203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065846"/>
              </p:ext>
            </p:extLst>
          </p:nvPr>
        </p:nvGraphicFramePr>
        <p:xfrm>
          <a:off x="3494111" y="804672"/>
          <a:ext cx="4492602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16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>
            <a:normAutofit/>
          </a:bodyPr>
          <a:lstStyle/>
          <a:p>
            <a:r>
              <a:rPr lang="en-US" b="1" dirty="0"/>
              <a:t>Key Criteria for Graduate/</a:t>
            </a:r>
            <a:br>
              <a:rPr lang="en-US" b="1" dirty="0"/>
            </a:br>
            <a:r>
              <a:rPr lang="en-US" b="1" dirty="0"/>
              <a:t>Professional School: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C64192-8023-03B0-EFBF-F27B9995C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324840"/>
              </p:ext>
            </p:extLst>
          </p:nvPr>
        </p:nvGraphicFramePr>
        <p:xfrm>
          <a:off x="685800" y="2013055"/>
          <a:ext cx="7086599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7682484" cy="10820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are schools looking for?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D87386-C8AD-5E6C-3103-DE39083DB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957396"/>
              </p:ext>
            </p:extLst>
          </p:nvPr>
        </p:nvGraphicFramePr>
        <p:xfrm>
          <a:off x="685800" y="1828801"/>
          <a:ext cx="70104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1465F60E81D43A170224A4F396D0F" ma:contentTypeVersion="14" ma:contentTypeDescription="Create a new document." ma:contentTypeScope="" ma:versionID="8ca928edfbcc9eacc9016f18f85a67c2">
  <xsd:schema xmlns:xsd="http://www.w3.org/2001/XMLSchema" xmlns:xs="http://www.w3.org/2001/XMLSchema" xmlns:p="http://schemas.microsoft.com/office/2006/metadata/properties" xmlns:ns3="7ecb25a0-549c-4d45-81a8-4a4eb0124846" xmlns:ns4="f30c1c08-ae1b-4162-b5ae-66f56f8dcc56" targetNamespace="http://schemas.microsoft.com/office/2006/metadata/properties" ma:root="true" ma:fieldsID="04c6e404287e835591d657f21b41c83c" ns3:_="" ns4:_="">
    <xsd:import namespace="7ecb25a0-549c-4d45-81a8-4a4eb0124846"/>
    <xsd:import namespace="f30c1c08-ae1b-4162-b5ae-66f56f8dcc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b25a0-549c-4d45-81a8-4a4eb01248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c1c08-ae1b-4162-b5ae-66f56f8dcc5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AC0077-222A-4E4E-A2E0-6646000640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cb25a0-549c-4d45-81a8-4a4eb0124846"/>
    <ds:schemaRef ds:uri="f30c1c08-ae1b-4162-b5ae-66f56f8dcc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19567-53C9-4C4D-BBD8-EDB44F7622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B8994F-F8EA-4BE1-BCDB-96114A1EF68F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f30c1c08-ae1b-4162-b5ae-66f56f8dcc56"/>
    <ds:schemaRef ds:uri="7ecb25a0-549c-4d45-81a8-4a4eb012484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2927</TotalTime>
  <Words>953</Words>
  <Application>Microsoft Office PowerPoint</Application>
  <PresentationFormat>On-screen Show (4:3)</PresentationFormat>
  <Paragraphs>124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View</vt:lpstr>
      <vt:lpstr>Office Theme</vt:lpstr>
      <vt:lpstr>Health Professions Advisory Group</vt:lpstr>
      <vt:lpstr>Interested in Health Care?        Join SIHC Club!</vt:lpstr>
      <vt:lpstr>GroupMe QR Code</vt:lpstr>
      <vt:lpstr>What can HealthPAG do for you?</vt:lpstr>
      <vt:lpstr>Members of HealthPAG</vt:lpstr>
      <vt:lpstr>Where to find us…</vt:lpstr>
      <vt:lpstr>What Major is Best for Me?</vt:lpstr>
      <vt:lpstr>Key Criteria for Graduate/ Professional School:  </vt:lpstr>
      <vt:lpstr>What are schools looking for?</vt:lpstr>
      <vt:lpstr>Grades and Admission Success Rates for Roanoke Students</vt:lpstr>
      <vt:lpstr>Average Scores</vt:lpstr>
      <vt:lpstr>First Look at Timeline</vt:lpstr>
      <vt:lpstr>Roanoke Connections in the Area </vt:lpstr>
      <vt:lpstr>Other Resources</vt:lpstr>
      <vt:lpstr>So what should you do?</vt:lpstr>
      <vt:lpstr>Carefully Consider Your Postings to Social Media   (what not to do!)</vt:lpstr>
      <vt:lpstr>Morel lecture—Next Wednesday!</vt:lpstr>
    </vt:vector>
  </TitlesOfParts>
  <Company>Roanoke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of Recommendation</dc:title>
  <dc:creator>crozier</dc:creator>
  <cp:lastModifiedBy>Anderson, Shannon</cp:lastModifiedBy>
  <cp:revision>120</cp:revision>
  <dcterms:created xsi:type="dcterms:W3CDTF">2007-10-08T20:53:28Z</dcterms:created>
  <dcterms:modified xsi:type="dcterms:W3CDTF">2022-09-22T22:41:45Z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0x0101007D11465F60E81D43A170224A4F396D0F</vt:lpwstr>
  </property>
</Properties>
</file>